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2"/>
  </p:notesMasterIdLst>
  <p:sldIdLst>
    <p:sldId id="379" r:id="rId5"/>
    <p:sldId id="275" r:id="rId6"/>
    <p:sldId id="411" r:id="rId7"/>
    <p:sldId id="260" r:id="rId8"/>
    <p:sldId id="392" r:id="rId9"/>
    <p:sldId id="413" r:id="rId10"/>
    <p:sldId id="415" r:id="rId11"/>
    <p:sldId id="414" r:id="rId12"/>
    <p:sldId id="417" r:id="rId13"/>
    <p:sldId id="418" r:id="rId14"/>
    <p:sldId id="419" r:id="rId15"/>
    <p:sldId id="416" r:id="rId16"/>
    <p:sldId id="288" r:id="rId17"/>
    <p:sldId id="294" r:id="rId18"/>
    <p:sldId id="298" r:id="rId19"/>
    <p:sldId id="305" r:id="rId20"/>
    <p:sldId id="408" r:id="rId21"/>
    <p:sldId id="381" r:id="rId22"/>
    <p:sldId id="303" r:id="rId23"/>
    <p:sldId id="304" r:id="rId24"/>
    <p:sldId id="420" r:id="rId25"/>
    <p:sldId id="407" r:id="rId26"/>
    <p:sldId id="394" r:id="rId27"/>
    <p:sldId id="400" r:id="rId28"/>
    <p:sldId id="401" r:id="rId29"/>
    <p:sldId id="409" r:id="rId30"/>
    <p:sldId id="39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521415D9-36F7-43E2-AB2F-B90AF26B5E84}">
      <p14:sectionLst xmlns:p14="http://schemas.microsoft.com/office/powerpoint/2010/main">
        <p14:section name="Default Section" id="{31ACD7AF-26E5-6043-A5F2-1467E89100F8}">
          <p14:sldIdLst>
            <p14:sldId id="379"/>
            <p14:sldId id="275"/>
            <p14:sldId id="411"/>
            <p14:sldId id="260"/>
          </p14:sldIdLst>
        </p14:section>
        <p14:section name="Developer Security Landscape" id="{BA36F835-D45B-4BC5-AB7A-5DC3BA6D2F1D}">
          <p14:sldIdLst>
            <p14:sldId id="392"/>
            <p14:sldId id="413"/>
            <p14:sldId id="415"/>
            <p14:sldId id="414"/>
          </p14:sldIdLst>
        </p14:section>
        <p14:section name="Dependabot" id="{F58C886A-2CC0-A54D-AA76-42AEADE2197E}">
          <p14:sldIdLst>
            <p14:sldId id="417"/>
            <p14:sldId id="418"/>
            <p14:sldId id="419"/>
            <p14:sldId id="416"/>
            <p14:sldId id="288"/>
            <p14:sldId id="294"/>
            <p14:sldId id="298"/>
            <p14:sldId id="305"/>
            <p14:sldId id="408"/>
          </p14:sldIdLst>
        </p14:section>
        <p14:section name="Configuration &amp; Examples" id="{412DAA55-B376-4E38-ACB8-6B7008E87FEB}">
          <p14:sldIdLst/>
        </p14:section>
        <p14:section name="Security Policy and Advisories" id="{09C222C1-DE6C-4F3F-BF20-A3C94F4EF640}">
          <p14:sldIdLst>
            <p14:sldId id="381"/>
            <p14:sldId id="303"/>
            <p14:sldId id="304"/>
            <p14:sldId id="420"/>
            <p14:sldId id="407"/>
            <p14:sldId id="394"/>
          </p14:sldIdLst>
        </p14:section>
        <p14:section name="Secret scanning" id="{0DC707D6-4330-4873-9283-14DDC36E7018}">
          <p14:sldIdLst>
            <p14:sldId id="400"/>
            <p14:sldId id="401"/>
            <p14:sldId id="409"/>
            <p14:sldId id="399"/>
          </p14:sldIdLst>
        </p14:section>
        <p14:section name="Best practices &amp; next steps" id="{B921E4CE-40BA-1A4A-903E-3FBF1E6768F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12607-22C1-49E6-2C9C-4CDDE91873B4}" name="Davide Benvegnu" initials="DB" userId="S::dabenveg@microsoft.com::98b54e3e-ff4c-42eb-95d2-6c71212f0ac6" providerId="AD"/>
  <p188:author id="{D2CE8E58-CC81-E037-70BA-89C15C2EF87D}" name="Lia Keston" initials="LK" userId="b60fe82e41c50ff9" providerId="Windows Live"/>
  <p188:author id="{8524AA76-E769-DDEF-F1D4-3EAAF7659E4C}" name="Briana Swift" initials="BS" userId="S::brswift@microsoft.com::54421b65-fbbc-4877-97ec-d3d86ee727be" providerId="AD"/>
  <p188:author id="{B27174C4-16CD-F174-54A3-A4AC3973BD24}" name="Tiago Pascoal" initials="TP" userId="S::tipascoa@microsoft.com::a2eb2c44-951b-4775-90b0-ed17cdc74929" providerId="AD"/>
  <p188:author id="{4AD325D2-C5D7-32A2-F862-0986E88118B1}" name="Hector Alfaro" initials="HA" userId="S::healfaro@microsoft.com::9e69755c-367b-4291-b98c-fb333f61b690" providerId="AD"/>
  <p188:author id="{F2A8F8D8-C0E2-9237-1E9E-74E7A8EB70AB}" name="David Polite" initials="DP" userId="S::dapolite@microsoft.com::e09d7110-74e9-4304-8efc-0543c1ae46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nnifer Kerns" initials="" lastIdx="11" clrIdx="0"/>
  <p:cmAuthor id="2" name="Remco Vermeulen" initials="" lastIdx="5" clrIdx="1"/>
  <p:cmAuthor id="3" name="Matthew Davis" initials=""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6D6"/>
    <a:srgbClr val="0086FF"/>
    <a:srgbClr val="8A63D2"/>
    <a:srgbClr val="6BB8FF"/>
    <a:srgbClr val="DBAB09"/>
    <a:srgbClr val="56606A"/>
    <a:srgbClr val="D1D5DB"/>
    <a:srgbClr val="23292E"/>
    <a:srgbClr val="FFEB6B"/>
    <a:srgbClr val="F7C7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4B49F-B078-0000-D1F2-332B4AB039B6}" v="10" dt="2021-03-16T08:14:39.143"/>
    <p1510:client id="{14BD97C7-82A6-4CFB-93E2-63AD581F5BA9}" v="29" dt="2021-03-05T15:29:45.661"/>
    <p1510:client id="{18EEBB3B-FEFE-7646-676B-65A1F1C816A4}" v="3" dt="2021-03-11T17:51:08.214"/>
    <p1510:client id="{25328738-39ED-5BEB-A260-423CC85C3175}" v="14" dt="2021-03-16T17:47:29.766"/>
    <p1510:client id="{2F40B39F-2017-0000-D567-EC24E9B2C4DF}" v="8" dt="2021-03-11T15:16:55.093"/>
    <p1510:client id="{6255B19F-D087-0000-D567-E83C6471B37A}" v="20" dt="2021-03-05T16:18:27.131"/>
    <p1510:client id="{7C86B39F-90A4-0000-D58B-048EBB3B2B66}" v="141" dt="2021-03-12T11:48:57.141"/>
    <p1510:client id="{7D86B39F-20E0-0000-D1F2-399829679030}" v="49" dt="2021-03-12T11:48:51.797"/>
    <p1510:client id="{8A5CC09F-0066-0000-D565-AAF65B3CE44C}" v="17" dt="2021-04-21T08:47:11.072"/>
    <p1510:client id="{ABE4B49F-B0D4-0000-D1F2-3F4D5BE23D53}" v="44" dt="2021-03-16T17:40:06.580"/>
    <p1510:client id="{BA53B19F-8023-0000-D168-AEB3BF812F94}" v="902" dt="2021-03-05T16:24:06.221"/>
    <p1510:client id="{BD8DB39F-00DD-0000-D567-EBD6C0F63202}" v="1" dt="2021-03-12T13:47:22.781"/>
    <p1510:client id="{E183B59F-501C-0000-D175-0CD718DD6EA8}" v="9" dt="2021-03-18T16:01:19.001"/>
    <p1510:client id="{FE1AC09F-20FB-0000-D1F2-3FDE94AD954C}" v="157" dt="2021-04-20T13:43:37.02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75889"/>
  </p:normalViewPr>
  <p:slideViewPr>
    <p:cSldViewPr snapToGrid="0">
      <p:cViewPr varScale="1">
        <p:scale>
          <a:sx n="33" d="100"/>
          <a:sy n="33" d="100"/>
        </p:scale>
        <p:origin x="280" y="1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olite" userId="S::dapolite@microsoft.com::e09d7110-74e9-4304-8efc-0543c1ae46f0" providerId="AD" clId="Web-{E183B59F-501C-0000-D175-0CD718DD6EA8}"/>
    <pc:docChg chg="">
      <pc:chgData name="David Polite" userId="S::dapolite@microsoft.com::e09d7110-74e9-4304-8efc-0543c1ae46f0" providerId="AD" clId="Web-{E183B59F-501C-0000-D175-0CD718DD6EA8}" dt="2021-03-18T16:01:19.001" v="8"/>
      <pc:docMkLst>
        <pc:docMk/>
      </pc:docMkLst>
      <pc:sldChg chg="delCm">
        <pc:chgData name="David Polite" userId="S::dapolite@microsoft.com::e09d7110-74e9-4304-8efc-0543c1ae46f0" providerId="AD" clId="Web-{E183B59F-501C-0000-D175-0CD718DD6EA8}" dt="2021-03-18T16:00:56.656" v="2"/>
        <pc:sldMkLst>
          <pc:docMk/>
          <pc:sldMk cId="0" sldId="269"/>
        </pc:sldMkLst>
      </pc:sldChg>
      <pc:sldChg chg="delCm">
        <pc:chgData name="David Polite" userId="S::dapolite@microsoft.com::e09d7110-74e9-4304-8efc-0543c1ae46f0" providerId="AD" clId="Web-{E183B59F-501C-0000-D175-0CD718DD6EA8}" dt="2021-03-18T16:00:50.484" v="0"/>
        <pc:sldMkLst>
          <pc:docMk/>
          <pc:sldMk cId="0" sldId="291"/>
        </pc:sldMkLst>
      </pc:sldChg>
      <pc:sldChg chg="delCm">
        <pc:chgData name="David Polite" userId="S::dapolite@microsoft.com::e09d7110-74e9-4304-8efc-0543c1ae46f0" providerId="AD" clId="Web-{E183B59F-501C-0000-D175-0CD718DD6EA8}" dt="2021-03-18T16:01:01.312" v="3"/>
        <pc:sldMkLst>
          <pc:docMk/>
          <pc:sldMk cId="0" sldId="301"/>
        </pc:sldMkLst>
      </pc:sldChg>
      <pc:sldChg chg="delCm">
        <pc:chgData name="David Polite" userId="S::dapolite@microsoft.com::e09d7110-74e9-4304-8efc-0543c1ae46f0" providerId="AD" clId="Web-{E183B59F-501C-0000-D175-0CD718DD6EA8}" dt="2021-03-18T16:01:04.969" v="4"/>
        <pc:sldMkLst>
          <pc:docMk/>
          <pc:sldMk cId="475359835" sldId="394"/>
        </pc:sldMkLst>
      </pc:sldChg>
      <pc:sldChg chg="delCm">
        <pc:chgData name="David Polite" userId="S::dapolite@microsoft.com::e09d7110-74e9-4304-8efc-0543c1ae46f0" providerId="AD" clId="Web-{E183B59F-501C-0000-D175-0CD718DD6EA8}" dt="2021-03-18T16:01:10.610" v="6"/>
        <pc:sldMkLst>
          <pc:docMk/>
          <pc:sldMk cId="0" sldId="401"/>
        </pc:sldMkLst>
      </pc:sldChg>
      <pc:sldChg chg="delCm">
        <pc:chgData name="David Polite" userId="S::dapolite@microsoft.com::e09d7110-74e9-4304-8efc-0543c1ae46f0" providerId="AD" clId="Web-{E183B59F-501C-0000-D175-0CD718DD6EA8}" dt="2021-03-18T16:01:19.001" v="8"/>
        <pc:sldMkLst>
          <pc:docMk/>
          <pc:sldMk cId="2371113033" sldId="409"/>
        </pc:sldMkLst>
      </pc:sldChg>
      <pc:sldChg chg="delCm">
        <pc:chgData name="David Polite" userId="S::dapolite@microsoft.com::e09d7110-74e9-4304-8efc-0543c1ae46f0" providerId="AD" clId="Web-{E183B59F-501C-0000-D175-0CD718DD6EA8}" dt="2021-03-18T16:01:14.048" v="7"/>
        <pc:sldMkLst>
          <pc:docMk/>
          <pc:sldMk cId="1739732193" sldId="410"/>
        </pc:sldMkLst>
      </pc:sldChg>
    </pc:docChg>
  </pc:docChgLst>
  <pc:docChgLst>
    <pc:chgData name="Davide Benvegnu" userId="S::dabenveg@microsoft.com::98b54e3e-ff4c-42eb-95d2-6c71212f0ac6" providerId="AD" clId="Web-{0CC4B49F-B078-0000-D1F2-332B4AB039B6}"/>
    <pc:docChg chg="mod">
      <pc:chgData name="Davide Benvegnu" userId="S::dabenveg@microsoft.com::98b54e3e-ff4c-42eb-95d2-6c71212f0ac6" providerId="AD" clId="Web-{0CC4B49F-B078-0000-D1F2-332B4AB039B6}" dt="2021-03-16T08:14:39.143" v="9"/>
      <pc:docMkLst>
        <pc:docMk/>
      </pc:docMkLst>
      <pc:sldChg chg="addCm delCm">
        <pc:chgData name="Davide Benvegnu" userId="S::dabenveg@microsoft.com::98b54e3e-ff4c-42eb-95d2-6c71212f0ac6" providerId="AD" clId="Web-{0CC4B49F-B078-0000-D1F2-332B4AB039B6}" dt="2021-03-16T08:13:37.061" v="6"/>
        <pc:sldMkLst>
          <pc:docMk/>
          <pc:sldMk cId="0" sldId="269"/>
        </pc:sldMkLst>
      </pc:sldChg>
      <pc:sldChg chg="addCm delCm">
        <pc:chgData name="Davide Benvegnu" userId="S::dabenveg@microsoft.com::98b54e3e-ff4c-42eb-95d2-6c71212f0ac6" providerId="AD" clId="Web-{0CC4B49F-B078-0000-D1F2-332B4AB039B6}" dt="2021-03-16T08:13:53.500" v="8"/>
        <pc:sldMkLst>
          <pc:docMk/>
          <pc:sldMk cId="0" sldId="401"/>
        </pc:sldMkLst>
      </pc:sldChg>
      <pc:sldChg chg="addCm">
        <pc:chgData name="Davide Benvegnu" userId="S::dabenveg@microsoft.com::98b54e3e-ff4c-42eb-95d2-6c71212f0ac6" providerId="AD" clId="Web-{0CC4B49F-B078-0000-D1F2-332B4AB039B6}" dt="2021-03-16T08:14:39.143" v="9"/>
        <pc:sldMkLst>
          <pc:docMk/>
          <pc:sldMk cId="2371113033" sldId="409"/>
        </pc:sldMkLst>
      </pc:sldChg>
    </pc:docChg>
  </pc:docChgLst>
  <pc:docChgLst>
    <pc:chgData name="David Polite" userId="S::dapolite@microsoft.com::e09d7110-74e9-4304-8efc-0543c1ae46f0" providerId="AD" clId="Web-{ABE4B49F-B0D4-0000-D1F2-3F4D5BE23D53}"/>
    <pc:docChg chg="modSld">
      <pc:chgData name="David Polite" userId="S::dapolite@microsoft.com::e09d7110-74e9-4304-8efc-0543c1ae46f0" providerId="AD" clId="Web-{ABE4B49F-B0D4-0000-D1F2-3F4D5BE23D53}" dt="2021-03-16T17:40:24.143" v="28"/>
      <pc:docMkLst>
        <pc:docMk/>
      </pc:docMkLst>
      <pc:sldChg chg="modSp modNotes">
        <pc:chgData name="David Polite" userId="S::dapolite@microsoft.com::e09d7110-74e9-4304-8efc-0543c1ae46f0" providerId="AD" clId="Web-{ABE4B49F-B0D4-0000-D1F2-3F4D5BE23D53}" dt="2021-03-16T17:40:24.143" v="28"/>
        <pc:sldMkLst>
          <pc:docMk/>
          <pc:sldMk cId="0" sldId="269"/>
        </pc:sldMkLst>
        <pc:spChg chg="mod">
          <ac:chgData name="David Polite" userId="S::dapolite@microsoft.com::e09d7110-74e9-4304-8efc-0543c1ae46f0" providerId="AD" clId="Web-{ABE4B49F-B0D4-0000-D1F2-3F4D5BE23D53}" dt="2021-03-16T17:40:06.580" v="27" actId="20577"/>
          <ac:spMkLst>
            <pc:docMk/>
            <pc:sldMk cId="0" sldId="269"/>
            <ac:spMk id="406" creationId="{00000000-0000-0000-0000-000000000000}"/>
          </ac:spMkLst>
        </pc:spChg>
      </pc:sldChg>
      <pc:sldChg chg="modSp modCm">
        <pc:chgData name="David Polite" userId="S::dapolite@microsoft.com::e09d7110-74e9-4304-8efc-0543c1ae46f0" providerId="AD" clId="Web-{ABE4B49F-B0D4-0000-D1F2-3F4D5BE23D53}" dt="2021-03-16T17:39:11.467" v="16" actId="20577"/>
        <pc:sldMkLst>
          <pc:docMk/>
          <pc:sldMk cId="0" sldId="291"/>
        </pc:sldMkLst>
        <pc:spChg chg="mod">
          <ac:chgData name="David Polite" userId="S::dapolite@microsoft.com::e09d7110-74e9-4304-8efc-0543c1ae46f0" providerId="AD" clId="Web-{ABE4B49F-B0D4-0000-D1F2-3F4D5BE23D53}" dt="2021-03-16T17:39:11.467" v="16" actId="20577"/>
          <ac:spMkLst>
            <pc:docMk/>
            <pc:sldMk cId="0" sldId="291"/>
            <ac:spMk id="5" creationId="{E5398115-14D2-4424-9BC7-373D93CA502A}"/>
          </ac:spMkLst>
        </pc:spChg>
      </pc:sldChg>
    </pc:docChg>
  </pc:docChgLst>
  <pc:docChgLst>
    <pc:chgData name="David Polite" userId="S::dapolite@microsoft.com::e09d7110-74e9-4304-8efc-0543c1ae46f0" providerId="AD" clId="Web-{FE1AC09F-20FB-0000-D1F2-3FDE94AD954C}"/>
    <pc:docChg chg="modSld">
      <pc:chgData name="David Polite" userId="S::dapolite@microsoft.com::e09d7110-74e9-4304-8efc-0543c1ae46f0" providerId="AD" clId="Web-{FE1AC09F-20FB-0000-D1F2-3FDE94AD954C}" dt="2021-04-20T13:43:37.027" v="69" actId="20577"/>
      <pc:docMkLst>
        <pc:docMk/>
      </pc:docMkLst>
      <pc:sldChg chg="modSp">
        <pc:chgData name="David Polite" userId="S::dapolite@microsoft.com::e09d7110-74e9-4304-8efc-0543c1ae46f0" providerId="AD" clId="Web-{FE1AC09F-20FB-0000-D1F2-3FDE94AD954C}" dt="2021-04-20T13:43:37.027" v="69" actId="20577"/>
        <pc:sldMkLst>
          <pc:docMk/>
          <pc:sldMk cId="1895194114" sldId="411"/>
        </pc:sldMkLst>
        <pc:spChg chg="mod">
          <ac:chgData name="David Polite" userId="S::dapolite@microsoft.com::e09d7110-74e9-4304-8efc-0543c1ae46f0" providerId="AD" clId="Web-{FE1AC09F-20FB-0000-D1F2-3FDE94AD954C}" dt="2021-04-20T13:43:37.027" v="69" actId="20577"/>
          <ac:spMkLst>
            <pc:docMk/>
            <pc:sldMk cId="1895194114" sldId="411"/>
            <ac:spMk id="2" creationId="{2221B24D-674B-4A44-B28D-C46B043B7DFD}"/>
          </ac:spMkLst>
        </pc:spChg>
        <pc:spChg chg="mod">
          <ac:chgData name="David Polite" userId="S::dapolite@microsoft.com::e09d7110-74e9-4304-8efc-0543c1ae46f0" providerId="AD" clId="Web-{FE1AC09F-20FB-0000-D1F2-3FDE94AD954C}" dt="2021-04-20T13:41:55.680" v="13" actId="20577"/>
          <ac:spMkLst>
            <pc:docMk/>
            <pc:sldMk cId="1895194114" sldId="411"/>
            <ac:spMk id="3" creationId="{3B461588-F23F-794D-A7CB-9D470E913D6E}"/>
          </ac:spMkLst>
        </pc:spChg>
      </pc:sldChg>
    </pc:docChg>
  </pc:docChgLst>
  <pc:docChgLst>
    <pc:chgData name="Briana Swift" userId="S::brswift@microsoft.com::54421b65-fbbc-4877-97ec-d3d86ee727be" providerId="AD" clId="Web-{8A5CC09F-0066-0000-D565-AAF65B3CE44C}"/>
    <pc:docChg chg="modSld">
      <pc:chgData name="Briana Swift" userId="S::brswift@microsoft.com::54421b65-fbbc-4877-97ec-d3d86ee727be" providerId="AD" clId="Web-{8A5CC09F-0066-0000-D565-AAF65B3CE44C}" dt="2021-04-21T08:47:09.900" v="6" actId="20577"/>
      <pc:docMkLst>
        <pc:docMk/>
      </pc:docMkLst>
      <pc:sldChg chg="modSp">
        <pc:chgData name="Briana Swift" userId="S::brswift@microsoft.com::54421b65-fbbc-4877-97ec-d3d86ee727be" providerId="AD" clId="Web-{8A5CC09F-0066-0000-D565-AAF65B3CE44C}" dt="2021-04-21T08:47:09.900" v="6" actId="20577"/>
        <pc:sldMkLst>
          <pc:docMk/>
          <pc:sldMk cId="1895194114" sldId="411"/>
        </pc:sldMkLst>
        <pc:spChg chg="mod">
          <ac:chgData name="Briana Swift" userId="S::brswift@microsoft.com::54421b65-fbbc-4877-97ec-d3d86ee727be" providerId="AD" clId="Web-{8A5CC09F-0066-0000-D565-AAF65B3CE44C}" dt="2021-04-21T08:47:09.900" v="6" actId="20577"/>
          <ac:spMkLst>
            <pc:docMk/>
            <pc:sldMk cId="1895194114" sldId="411"/>
            <ac:spMk id="2" creationId="{2221B24D-674B-4A44-B28D-C46B043B7DFD}"/>
          </ac:spMkLst>
        </pc:spChg>
      </pc:sldChg>
    </pc:docChg>
  </pc:docChgLst>
  <pc:docChgLst>
    <pc:chgData name="Tiago Pascoal" userId="S::tipascoa@microsoft.com::a2eb2c44-951b-4775-90b0-ed17cdc74929" providerId="AD" clId="Web-{BD8DB39F-00DD-0000-D567-EBD6C0F63202}"/>
    <pc:docChg chg="">
      <pc:chgData name="Tiago Pascoal" userId="S::tipascoa@microsoft.com::a2eb2c44-951b-4775-90b0-ed17cdc74929" providerId="AD" clId="Web-{BD8DB39F-00DD-0000-D567-EBD6C0F63202}" dt="2021-03-12T13:47:22.781" v="0"/>
      <pc:docMkLst>
        <pc:docMk/>
      </pc:docMkLst>
      <pc:sldChg chg="modCm">
        <pc:chgData name="Tiago Pascoal" userId="S::tipascoa@microsoft.com::a2eb2c44-951b-4775-90b0-ed17cdc74929" providerId="AD" clId="Web-{BD8DB39F-00DD-0000-D567-EBD6C0F63202}" dt="2021-03-12T13:47:22.781" v="0"/>
        <pc:sldMkLst>
          <pc:docMk/>
          <pc:sldMk cId="0" sldId="291"/>
        </pc:sldMkLst>
      </pc:sldChg>
    </pc:docChg>
  </pc:docChgLst>
  <pc:docChgLst>
    <pc:chgData name="Lia Keston" userId="b60fe82e41c50ff9" providerId="LiveId" clId="{14BD97C7-82A6-4CFB-93E2-63AD581F5BA9}"/>
    <pc:docChg chg="undo redo custSel addSld delSld modSld sldOrd addSection delSection modSection">
      <pc:chgData name="Lia Keston" userId="b60fe82e41c50ff9" providerId="LiveId" clId="{14BD97C7-82A6-4CFB-93E2-63AD581F5BA9}" dt="2021-03-05T15:32:59.563" v="2700" actId="207"/>
      <pc:docMkLst>
        <pc:docMk/>
      </pc:docMkLst>
      <pc:sldChg chg="modSp mod modNotesTx">
        <pc:chgData name="Lia Keston" userId="b60fe82e41c50ff9" providerId="LiveId" clId="{14BD97C7-82A6-4CFB-93E2-63AD581F5BA9}" dt="2021-03-05T14:11:42.805" v="1938" actId="20577"/>
        <pc:sldMkLst>
          <pc:docMk/>
          <pc:sldMk cId="681785615" sldId="260"/>
        </pc:sldMkLst>
        <pc:spChg chg="mod">
          <ac:chgData name="Lia Keston" userId="b60fe82e41c50ff9" providerId="LiveId" clId="{14BD97C7-82A6-4CFB-93E2-63AD581F5BA9}" dt="2021-03-05T14:11:10.957" v="1891" actId="6549"/>
          <ac:spMkLst>
            <pc:docMk/>
            <pc:sldMk cId="681785615" sldId="260"/>
            <ac:spMk id="364" creationId="{00000000-0000-0000-0000-000000000000}"/>
          </ac:spMkLst>
        </pc:spChg>
      </pc:sldChg>
      <pc:sldChg chg="del">
        <pc:chgData name="Lia Keston" userId="b60fe82e41c50ff9" providerId="LiveId" clId="{14BD97C7-82A6-4CFB-93E2-63AD581F5BA9}" dt="2021-03-04T19:59:39.816" v="736" actId="2696"/>
        <pc:sldMkLst>
          <pc:docMk/>
          <pc:sldMk cId="3782729442" sldId="261"/>
        </pc:sldMkLst>
      </pc:sldChg>
      <pc:sldChg chg="del">
        <pc:chgData name="Lia Keston" userId="b60fe82e41c50ff9" providerId="LiveId" clId="{14BD97C7-82A6-4CFB-93E2-63AD581F5BA9}" dt="2021-03-04T19:59:39.816" v="736" actId="2696"/>
        <pc:sldMkLst>
          <pc:docMk/>
          <pc:sldMk cId="3074514911" sldId="262"/>
        </pc:sldMkLst>
      </pc:sldChg>
      <pc:sldChg chg="del">
        <pc:chgData name="Lia Keston" userId="b60fe82e41c50ff9" providerId="LiveId" clId="{14BD97C7-82A6-4CFB-93E2-63AD581F5BA9}" dt="2021-03-04T19:59:39.816" v="736" actId="2696"/>
        <pc:sldMkLst>
          <pc:docMk/>
          <pc:sldMk cId="2701477065" sldId="263"/>
        </pc:sldMkLst>
      </pc:sldChg>
      <pc:sldChg chg="del">
        <pc:chgData name="Lia Keston" userId="b60fe82e41c50ff9" providerId="LiveId" clId="{14BD97C7-82A6-4CFB-93E2-63AD581F5BA9}" dt="2021-03-05T14:49:38.495" v="2537" actId="18676"/>
        <pc:sldMkLst>
          <pc:docMk/>
          <pc:sldMk cId="3519025725" sldId="264"/>
        </pc:sldMkLst>
      </pc:sldChg>
      <pc:sldChg chg="del">
        <pc:chgData name="Lia Keston" userId="b60fe82e41c50ff9" providerId="LiveId" clId="{14BD97C7-82A6-4CFB-93E2-63AD581F5BA9}" dt="2021-03-05T14:49:38.495" v="2537" actId="18676"/>
        <pc:sldMkLst>
          <pc:docMk/>
          <pc:sldMk cId="331726929" sldId="265"/>
        </pc:sldMkLst>
      </pc:sldChg>
      <pc:sldChg chg="add del ord modNotes">
        <pc:chgData name="Lia Keston" userId="b60fe82e41c50ff9" providerId="LiveId" clId="{14BD97C7-82A6-4CFB-93E2-63AD581F5BA9}" dt="2021-03-05T15:22:18.588" v="2591" actId="2696"/>
        <pc:sldMkLst>
          <pc:docMk/>
          <pc:sldMk cId="0" sldId="268"/>
        </pc:sldMkLst>
      </pc:sldChg>
      <pc:sldChg chg="del">
        <pc:chgData name="Lia Keston" userId="b60fe82e41c50ff9" providerId="LiveId" clId="{14BD97C7-82A6-4CFB-93E2-63AD581F5BA9}" dt="2021-03-04T20:06:19.067" v="754" actId="2696"/>
        <pc:sldMkLst>
          <pc:docMk/>
          <pc:sldMk cId="1959465304" sldId="268"/>
        </pc:sldMkLst>
      </pc:sldChg>
      <pc:sldChg chg="modSp add mod ord modClrScheme chgLayout modNotes">
        <pc:chgData name="Lia Keston" userId="b60fe82e41c50ff9" providerId="LiveId" clId="{14BD97C7-82A6-4CFB-93E2-63AD581F5BA9}" dt="2021-03-05T15:23:36.528" v="2598" actId="108"/>
        <pc:sldMkLst>
          <pc:docMk/>
          <pc:sldMk cId="0" sldId="269"/>
        </pc:sldMkLst>
        <pc:spChg chg="mod">
          <ac:chgData name="Lia Keston" userId="b60fe82e41c50ff9" providerId="LiveId" clId="{14BD97C7-82A6-4CFB-93E2-63AD581F5BA9}" dt="2021-03-05T15:23:27.544" v="2597" actId="1076"/>
          <ac:spMkLst>
            <pc:docMk/>
            <pc:sldMk cId="0" sldId="269"/>
            <ac:spMk id="405" creationId="{00000000-0000-0000-0000-000000000000}"/>
          </ac:spMkLst>
        </pc:spChg>
        <pc:spChg chg="mod ord">
          <ac:chgData name="Lia Keston" userId="b60fe82e41c50ff9" providerId="LiveId" clId="{14BD97C7-82A6-4CFB-93E2-63AD581F5BA9}" dt="2021-03-05T15:23:09.494" v="2595" actId="700"/>
          <ac:spMkLst>
            <pc:docMk/>
            <pc:sldMk cId="0" sldId="269"/>
            <ac:spMk id="406" creationId="{00000000-0000-0000-0000-000000000000}"/>
          </ac:spMkLst>
        </pc:spChg>
        <pc:spChg chg="mod ord">
          <ac:chgData name="Lia Keston" userId="b60fe82e41c50ff9" providerId="LiveId" clId="{14BD97C7-82A6-4CFB-93E2-63AD581F5BA9}" dt="2021-03-05T15:23:36.528" v="2598" actId="108"/>
          <ac:spMkLst>
            <pc:docMk/>
            <pc:sldMk cId="0" sldId="269"/>
            <ac:spMk id="407" creationId="{00000000-0000-0000-0000-000000000000}"/>
          </ac:spMkLst>
        </pc:spChg>
      </pc:sldChg>
      <pc:sldChg chg="add">
        <pc:chgData name="Lia Keston" userId="b60fe82e41c50ff9" providerId="LiveId" clId="{14BD97C7-82A6-4CFB-93E2-63AD581F5BA9}" dt="2021-03-05T14:53:51.702" v="2543"/>
        <pc:sldMkLst>
          <pc:docMk/>
          <pc:sldMk cId="0" sldId="270"/>
        </pc:sldMkLst>
      </pc:sldChg>
      <pc:sldChg chg="add">
        <pc:chgData name="Lia Keston" userId="b60fe82e41c50ff9" providerId="LiveId" clId="{14BD97C7-82A6-4CFB-93E2-63AD581F5BA9}" dt="2021-03-05T14:53:51.702" v="2543"/>
        <pc:sldMkLst>
          <pc:docMk/>
          <pc:sldMk cId="0" sldId="271"/>
        </pc:sldMkLst>
      </pc:sldChg>
      <pc:sldChg chg="modSp add mod">
        <pc:chgData name="Lia Keston" userId="b60fe82e41c50ff9" providerId="LiveId" clId="{14BD97C7-82A6-4CFB-93E2-63AD581F5BA9}" dt="2021-03-05T15:30:57.317" v="2686" actId="403"/>
        <pc:sldMkLst>
          <pc:docMk/>
          <pc:sldMk cId="0" sldId="272"/>
        </pc:sldMkLst>
        <pc:spChg chg="mod">
          <ac:chgData name="Lia Keston" userId="b60fe82e41c50ff9" providerId="LiveId" clId="{14BD97C7-82A6-4CFB-93E2-63AD581F5BA9}" dt="2021-03-05T15:30:29.224" v="2658" actId="404"/>
          <ac:spMkLst>
            <pc:docMk/>
            <pc:sldMk cId="0" sldId="272"/>
            <ac:spMk id="427" creationId="{00000000-0000-0000-0000-000000000000}"/>
          </ac:spMkLst>
        </pc:spChg>
        <pc:spChg chg="mod">
          <ac:chgData name="Lia Keston" userId="b60fe82e41c50ff9" providerId="LiveId" clId="{14BD97C7-82A6-4CFB-93E2-63AD581F5BA9}" dt="2021-03-05T15:30:57.317" v="2686" actId="403"/>
          <ac:spMkLst>
            <pc:docMk/>
            <pc:sldMk cId="0" sldId="272"/>
            <ac:spMk id="431" creationId="{00000000-0000-0000-0000-000000000000}"/>
          </ac:spMkLst>
        </pc:spChg>
        <pc:spChg chg="mod">
          <ac:chgData name="Lia Keston" userId="b60fe82e41c50ff9" providerId="LiveId" clId="{14BD97C7-82A6-4CFB-93E2-63AD581F5BA9}" dt="2021-03-05T15:30:16.812" v="2657" actId="404"/>
          <ac:spMkLst>
            <pc:docMk/>
            <pc:sldMk cId="0" sldId="272"/>
            <ac:spMk id="435" creationId="{00000000-0000-0000-0000-000000000000}"/>
          </ac:spMkLst>
        </pc:spChg>
        <pc:spChg chg="mod">
          <ac:chgData name="Lia Keston" userId="b60fe82e41c50ff9" providerId="LiveId" clId="{14BD97C7-82A6-4CFB-93E2-63AD581F5BA9}" dt="2021-03-05T15:30:45.662" v="2676" actId="404"/>
          <ac:spMkLst>
            <pc:docMk/>
            <pc:sldMk cId="0" sldId="272"/>
            <ac:spMk id="439" creationId="{00000000-0000-0000-0000-000000000000}"/>
          </ac:spMkLst>
        </pc:spChg>
        <pc:spChg chg="mod">
          <ac:chgData name="Lia Keston" userId="b60fe82e41c50ff9" providerId="LiveId" clId="{14BD97C7-82A6-4CFB-93E2-63AD581F5BA9}" dt="2021-03-05T15:30:36.621" v="2668" actId="403"/>
          <ac:spMkLst>
            <pc:docMk/>
            <pc:sldMk cId="0" sldId="272"/>
            <ac:spMk id="443" creationId="{00000000-0000-0000-0000-000000000000}"/>
          </ac:spMkLst>
        </pc:spChg>
      </pc:sldChg>
      <pc:sldChg chg="add">
        <pc:chgData name="Lia Keston" userId="b60fe82e41c50ff9" providerId="LiveId" clId="{14BD97C7-82A6-4CFB-93E2-63AD581F5BA9}" dt="2021-03-05T14:53:51.702" v="2543"/>
        <pc:sldMkLst>
          <pc:docMk/>
          <pc:sldMk cId="0" sldId="273"/>
        </pc:sldMkLst>
      </pc:sldChg>
      <pc:sldChg chg="add">
        <pc:chgData name="Lia Keston" userId="b60fe82e41c50ff9" providerId="LiveId" clId="{14BD97C7-82A6-4CFB-93E2-63AD581F5BA9}" dt="2021-03-05T14:53:51.702" v="2543"/>
        <pc:sldMkLst>
          <pc:docMk/>
          <pc:sldMk cId="0" sldId="274"/>
        </pc:sldMkLst>
      </pc:sldChg>
      <pc:sldChg chg="modSp mod">
        <pc:chgData name="Lia Keston" userId="b60fe82e41c50ff9" providerId="LiveId" clId="{14BD97C7-82A6-4CFB-93E2-63AD581F5BA9}" dt="2021-03-04T18:12:21.003" v="16" actId="20577"/>
        <pc:sldMkLst>
          <pc:docMk/>
          <pc:sldMk cId="2829355257" sldId="275"/>
        </pc:sldMkLst>
        <pc:spChg chg="mod">
          <ac:chgData name="Lia Keston" userId="b60fe82e41c50ff9" providerId="LiveId" clId="{14BD97C7-82A6-4CFB-93E2-63AD581F5BA9}" dt="2021-03-04T18:12:21.003" v="16" actId="20577"/>
          <ac:spMkLst>
            <pc:docMk/>
            <pc:sldMk cId="2829355257" sldId="275"/>
            <ac:spMk id="2" creationId="{13D44018-C0EA-0F48-94C5-800606FC94E1}"/>
          </ac:spMkLst>
        </pc:spChg>
      </pc:sldChg>
      <pc:sldChg chg="add">
        <pc:chgData name="Lia Keston" userId="b60fe82e41c50ff9" providerId="LiveId" clId="{14BD97C7-82A6-4CFB-93E2-63AD581F5BA9}" dt="2021-03-05T14:53:51.702" v="2543"/>
        <pc:sldMkLst>
          <pc:docMk/>
          <pc:sldMk cId="0" sldId="276"/>
        </pc:sldMkLst>
      </pc:sldChg>
      <pc:sldChg chg="add">
        <pc:chgData name="Lia Keston" userId="b60fe82e41c50ff9" providerId="LiveId" clId="{14BD97C7-82A6-4CFB-93E2-63AD581F5BA9}" dt="2021-03-05T14:53:51.702" v="2543"/>
        <pc:sldMkLst>
          <pc:docMk/>
          <pc:sldMk cId="0" sldId="277"/>
        </pc:sldMkLst>
      </pc:sldChg>
      <pc:sldChg chg="add">
        <pc:chgData name="Lia Keston" userId="b60fe82e41c50ff9" providerId="LiveId" clId="{14BD97C7-82A6-4CFB-93E2-63AD581F5BA9}" dt="2021-03-05T14:53:51.702" v="2543"/>
        <pc:sldMkLst>
          <pc:docMk/>
          <pc:sldMk cId="0" sldId="278"/>
        </pc:sldMkLst>
      </pc:sldChg>
      <pc:sldChg chg="add">
        <pc:chgData name="Lia Keston" userId="b60fe82e41c50ff9" providerId="LiveId" clId="{14BD97C7-82A6-4CFB-93E2-63AD581F5BA9}" dt="2021-03-05T14:53:51.702" v="2543"/>
        <pc:sldMkLst>
          <pc:docMk/>
          <pc:sldMk cId="0" sldId="279"/>
        </pc:sldMkLst>
      </pc:sldChg>
      <pc:sldChg chg="add">
        <pc:chgData name="Lia Keston" userId="b60fe82e41c50ff9" providerId="LiveId" clId="{14BD97C7-82A6-4CFB-93E2-63AD581F5BA9}" dt="2021-03-05T14:53:51.702" v="2543"/>
        <pc:sldMkLst>
          <pc:docMk/>
          <pc:sldMk cId="0" sldId="280"/>
        </pc:sldMkLst>
      </pc:sldChg>
      <pc:sldChg chg="modSp add mod setBg modClrScheme chgLayout modNotes modNotesTx">
        <pc:chgData name="Lia Keston" userId="b60fe82e41c50ff9" providerId="LiveId" clId="{14BD97C7-82A6-4CFB-93E2-63AD581F5BA9}" dt="2021-03-05T13:47:42.634" v="1660" actId="20577"/>
        <pc:sldMkLst>
          <pc:docMk/>
          <pc:sldMk cId="0" sldId="281"/>
        </pc:sldMkLst>
        <pc:spChg chg="mod">
          <ac:chgData name="Lia Keston" userId="b60fe82e41c50ff9" providerId="LiveId" clId="{14BD97C7-82A6-4CFB-93E2-63AD581F5BA9}" dt="2021-03-05T13:46:44.596" v="1485" actId="20577"/>
          <ac:spMkLst>
            <pc:docMk/>
            <pc:sldMk cId="0" sldId="281"/>
            <ac:spMk id="550" creationId="{00000000-0000-0000-0000-000000000000}"/>
          </ac:spMkLst>
        </pc:spChg>
        <pc:spChg chg="mod">
          <ac:chgData name="Lia Keston" userId="b60fe82e41c50ff9" providerId="LiveId" clId="{14BD97C7-82A6-4CFB-93E2-63AD581F5BA9}" dt="2021-03-05T13:40:27.093" v="1069" actId="207"/>
          <ac:spMkLst>
            <pc:docMk/>
            <pc:sldMk cId="0" sldId="281"/>
            <ac:spMk id="551" creationId="{00000000-0000-0000-0000-000000000000}"/>
          </ac:spMkLst>
        </pc:spChg>
        <pc:spChg chg="mod">
          <ac:chgData name="Lia Keston" userId="b60fe82e41c50ff9" providerId="LiveId" clId="{14BD97C7-82A6-4CFB-93E2-63AD581F5BA9}" dt="2021-03-05T13:40:20.733" v="1068" actId="207"/>
          <ac:spMkLst>
            <pc:docMk/>
            <pc:sldMk cId="0" sldId="281"/>
            <ac:spMk id="553" creationId="{00000000-0000-0000-0000-000000000000}"/>
          </ac:spMkLst>
        </pc:spChg>
        <pc:spChg chg="mod">
          <ac:chgData name="Lia Keston" userId="b60fe82e41c50ff9" providerId="LiveId" clId="{14BD97C7-82A6-4CFB-93E2-63AD581F5BA9}" dt="2021-03-05T13:41:26.468" v="1077" actId="207"/>
          <ac:spMkLst>
            <pc:docMk/>
            <pc:sldMk cId="0" sldId="281"/>
            <ac:spMk id="555" creationId="{00000000-0000-0000-0000-000000000000}"/>
          </ac:spMkLst>
        </pc:spChg>
        <pc:spChg chg="mod">
          <ac:chgData name="Lia Keston" userId="b60fe82e41c50ff9" providerId="LiveId" clId="{14BD97C7-82A6-4CFB-93E2-63AD581F5BA9}" dt="2021-03-05T13:41:00.583" v="1074" actId="207"/>
          <ac:spMkLst>
            <pc:docMk/>
            <pc:sldMk cId="0" sldId="281"/>
            <ac:spMk id="562" creationId="{00000000-0000-0000-0000-000000000000}"/>
          </ac:spMkLst>
        </pc:spChg>
        <pc:spChg chg="mod">
          <ac:chgData name="Lia Keston" userId="b60fe82e41c50ff9" providerId="LiveId" clId="{14BD97C7-82A6-4CFB-93E2-63AD581F5BA9}" dt="2021-03-05T13:40:43.021" v="1070" actId="207"/>
          <ac:spMkLst>
            <pc:docMk/>
            <pc:sldMk cId="0" sldId="281"/>
            <ac:spMk id="564" creationId="{00000000-0000-0000-0000-000000000000}"/>
          </ac:spMkLst>
        </pc:spChg>
        <pc:spChg chg="mod">
          <ac:chgData name="Lia Keston" userId="b60fe82e41c50ff9" providerId="LiveId" clId="{14BD97C7-82A6-4CFB-93E2-63AD581F5BA9}" dt="2021-03-05T13:40:46.340" v="1071" actId="207"/>
          <ac:spMkLst>
            <pc:docMk/>
            <pc:sldMk cId="0" sldId="281"/>
            <ac:spMk id="565" creationId="{00000000-0000-0000-0000-000000000000}"/>
          </ac:spMkLst>
        </pc:spChg>
        <pc:spChg chg="mod">
          <ac:chgData name="Lia Keston" userId="b60fe82e41c50ff9" providerId="LiveId" clId="{14BD97C7-82A6-4CFB-93E2-63AD581F5BA9}" dt="2021-03-05T13:40:56.374" v="1073" actId="207"/>
          <ac:spMkLst>
            <pc:docMk/>
            <pc:sldMk cId="0" sldId="281"/>
            <ac:spMk id="566" creationId="{00000000-0000-0000-0000-000000000000}"/>
          </ac:spMkLst>
        </pc:spChg>
        <pc:spChg chg="mod">
          <ac:chgData name="Lia Keston" userId="b60fe82e41c50ff9" providerId="LiveId" clId="{14BD97C7-82A6-4CFB-93E2-63AD581F5BA9}" dt="2021-03-05T13:40:52.215" v="1072" actId="207"/>
          <ac:spMkLst>
            <pc:docMk/>
            <pc:sldMk cId="0" sldId="281"/>
            <ac:spMk id="567" creationId="{00000000-0000-0000-0000-000000000000}"/>
          </ac:spMkLst>
        </pc:spChg>
        <pc:spChg chg="mod">
          <ac:chgData name="Lia Keston" userId="b60fe82e41c50ff9" providerId="LiveId" clId="{14BD97C7-82A6-4CFB-93E2-63AD581F5BA9}" dt="2021-03-05T13:41:36.572" v="1079" actId="207"/>
          <ac:spMkLst>
            <pc:docMk/>
            <pc:sldMk cId="0" sldId="281"/>
            <ac:spMk id="568" creationId="{00000000-0000-0000-0000-000000000000}"/>
          </ac:spMkLst>
        </pc:spChg>
        <pc:spChg chg="mod">
          <ac:chgData name="Lia Keston" userId="b60fe82e41c50ff9" providerId="LiveId" clId="{14BD97C7-82A6-4CFB-93E2-63AD581F5BA9}" dt="2021-03-05T13:41:41.268" v="1080" actId="207"/>
          <ac:spMkLst>
            <pc:docMk/>
            <pc:sldMk cId="0" sldId="281"/>
            <ac:spMk id="569" creationId="{00000000-0000-0000-0000-000000000000}"/>
          </ac:spMkLst>
        </pc:spChg>
        <pc:spChg chg="mod">
          <ac:chgData name="Lia Keston" userId="b60fe82e41c50ff9" providerId="LiveId" clId="{14BD97C7-82A6-4CFB-93E2-63AD581F5BA9}" dt="2021-03-05T13:41:52.851" v="1082" actId="207"/>
          <ac:spMkLst>
            <pc:docMk/>
            <pc:sldMk cId="0" sldId="281"/>
            <ac:spMk id="570" creationId="{00000000-0000-0000-0000-000000000000}"/>
          </ac:spMkLst>
        </pc:spChg>
        <pc:spChg chg="mod">
          <ac:chgData name="Lia Keston" userId="b60fe82e41c50ff9" providerId="LiveId" clId="{14BD97C7-82A6-4CFB-93E2-63AD581F5BA9}" dt="2021-03-05T13:41:55.400" v="1083" actId="207"/>
          <ac:spMkLst>
            <pc:docMk/>
            <pc:sldMk cId="0" sldId="281"/>
            <ac:spMk id="571" creationId="{00000000-0000-0000-0000-000000000000}"/>
          </ac:spMkLst>
        </pc:spChg>
        <pc:spChg chg="mod">
          <ac:chgData name="Lia Keston" userId="b60fe82e41c50ff9" providerId="LiveId" clId="{14BD97C7-82A6-4CFB-93E2-63AD581F5BA9}" dt="2021-03-05T13:41:32.658" v="1078" actId="207"/>
          <ac:spMkLst>
            <pc:docMk/>
            <pc:sldMk cId="0" sldId="281"/>
            <ac:spMk id="574" creationId="{00000000-0000-0000-0000-000000000000}"/>
          </ac:spMkLst>
        </pc:spChg>
        <pc:spChg chg="mod">
          <ac:chgData name="Lia Keston" userId="b60fe82e41c50ff9" providerId="LiveId" clId="{14BD97C7-82A6-4CFB-93E2-63AD581F5BA9}" dt="2021-03-05T13:42:32.911" v="1090" actId="207"/>
          <ac:spMkLst>
            <pc:docMk/>
            <pc:sldMk cId="0" sldId="281"/>
            <ac:spMk id="575" creationId="{00000000-0000-0000-0000-000000000000}"/>
          </ac:spMkLst>
        </pc:spChg>
        <pc:spChg chg="mod">
          <ac:chgData name="Lia Keston" userId="b60fe82e41c50ff9" providerId="LiveId" clId="{14BD97C7-82A6-4CFB-93E2-63AD581F5BA9}" dt="2021-03-05T13:42:25.616" v="1088" actId="207"/>
          <ac:spMkLst>
            <pc:docMk/>
            <pc:sldMk cId="0" sldId="281"/>
            <ac:spMk id="576" creationId="{00000000-0000-0000-0000-000000000000}"/>
          </ac:spMkLst>
        </pc:spChg>
        <pc:spChg chg="mod">
          <ac:chgData name="Lia Keston" userId="b60fe82e41c50ff9" providerId="LiveId" clId="{14BD97C7-82A6-4CFB-93E2-63AD581F5BA9}" dt="2021-03-05T13:42:15.130" v="1086" actId="207"/>
          <ac:spMkLst>
            <pc:docMk/>
            <pc:sldMk cId="0" sldId="281"/>
            <ac:spMk id="577" creationId="{00000000-0000-0000-0000-000000000000}"/>
          </ac:spMkLst>
        </pc:spChg>
        <pc:spChg chg="mod">
          <ac:chgData name="Lia Keston" userId="b60fe82e41c50ff9" providerId="LiveId" clId="{14BD97C7-82A6-4CFB-93E2-63AD581F5BA9}" dt="2021-03-05T13:42:01.486" v="1084" actId="207"/>
          <ac:spMkLst>
            <pc:docMk/>
            <pc:sldMk cId="0" sldId="281"/>
            <ac:spMk id="578" creationId="{00000000-0000-0000-0000-000000000000}"/>
          </ac:spMkLst>
        </pc:spChg>
        <pc:spChg chg="mod">
          <ac:chgData name="Lia Keston" userId="b60fe82e41c50ff9" providerId="LiveId" clId="{14BD97C7-82A6-4CFB-93E2-63AD581F5BA9}" dt="2021-03-05T13:42:06.559" v="1085" actId="207"/>
          <ac:spMkLst>
            <pc:docMk/>
            <pc:sldMk cId="0" sldId="281"/>
            <ac:spMk id="579" creationId="{00000000-0000-0000-0000-000000000000}"/>
          </ac:spMkLst>
        </pc:spChg>
        <pc:cxnChg chg="mod">
          <ac:chgData name="Lia Keston" userId="b60fe82e41c50ff9" providerId="LiveId" clId="{14BD97C7-82A6-4CFB-93E2-63AD581F5BA9}" dt="2021-03-05T13:41:07.718" v="1075" actId="208"/>
          <ac:cxnSpMkLst>
            <pc:docMk/>
            <pc:sldMk cId="0" sldId="281"/>
            <ac:cxnSpMk id="561" creationId="{00000000-0000-0000-0000-000000000000}"/>
          </ac:cxnSpMkLst>
        </pc:cxnChg>
      </pc:sldChg>
      <pc:sldChg chg="add modNotesTx">
        <pc:chgData name="Lia Keston" userId="b60fe82e41c50ff9" providerId="LiveId" clId="{14BD97C7-82A6-4CFB-93E2-63AD581F5BA9}" dt="2021-03-05T15:29:49.475" v="2642" actId="20577"/>
        <pc:sldMkLst>
          <pc:docMk/>
          <pc:sldMk cId="0" sldId="282"/>
        </pc:sldMkLst>
      </pc:sldChg>
      <pc:sldChg chg="add del ord modNotes">
        <pc:chgData name="Lia Keston" userId="b60fe82e41c50ff9" providerId="LiveId" clId="{14BD97C7-82A6-4CFB-93E2-63AD581F5BA9}" dt="2021-03-05T15:15:52.495" v="2550" actId="2696"/>
        <pc:sldMkLst>
          <pc:docMk/>
          <pc:sldMk cId="0" sldId="284"/>
        </pc:sldMkLst>
      </pc:sldChg>
      <pc:sldChg chg="add del ord modNotes">
        <pc:chgData name="Lia Keston" userId="b60fe82e41c50ff9" providerId="LiveId" clId="{14BD97C7-82A6-4CFB-93E2-63AD581F5BA9}" dt="2021-03-05T15:15:55.764" v="2551" actId="2696"/>
        <pc:sldMkLst>
          <pc:docMk/>
          <pc:sldMk cId="0" sldId="285"/>
        </pc:sldMkLst>
      </pc:sldChg>
      <pc:sldChg chg="add del ord modNotes">
        <pc:chgData name="Lia Keston" userId="b60fe82e41c50ff9" providerId="LiveId" clId="{14BD97C7-82A6-4CFB-93E2-63AD581F5BA9}" dt="2021-03-05T15:16:01.504" v="2552" actId="2696"/>
        <pc:sldMkLst>
          <pc:docMk/>
          <pc:sldMk cId="0" sldId="286"/>
        </pc:sldMkLst>
      </pc:sldChg>
      <pc:sldChg chg="modSp add del mod ord modClrScheme chgLayout modNotes">
        <pc:chgData name="Lia Keston" userId="b60fe82e41c50ff9" providerId="LiveId" clId="{14BD97C7-82A6-4CFB-93E2-63AD581F5BA9}" dt="2021-03-05T15:16:04.729" v="2553" actId="2696"/>
        <pc:sldMkLst>
          <pc:docMk/>
          <pc:sldMk cId="0" sldId="287"/>
        </pc:sldMkLst>
        <pc:spChg chg="mod ord">
          <ac:chgData name="Lia Keston" userId="b60fe82e41c50ff9" providerId="LiveId" clId="{14BD97C7-82A6-4CFB-93E2-63AD581F5BA9}" dt="2021-03-05T14:37:07.600" v="2193" actId="700"/>
          <ac:spMkLst>
            <pc:docMk/>
            <pc:sldMk cId="0" sldId="287"/>
            <ac:spMk id="538" creationId="{00000000-0000-0000-0000-000000000000}"/>
          </ac:spMkLst>
        </pc:spChg>
        <pc:spChg chg="mod ord">
          <ac:chgData name="Lia Keston" userId="b60fe82e41c50ff9" providerId="LiveId" clId="{14BD97C7-82A6-4CFB-93E2-63AD581F5BA9}" dt="2021-03-05T14:37:07.600" v="2193" actId="700"/>
          <ac:spMkLst>
            <pc:docMk/>
            <pc:sldMk cId="0" sldId="287"/>
            <ac:spMk id="539" creationId="{00000000-0000-0000-0000-000000000000}"/>
          </ac:spMkLst>
        </pc:spChg>
      </pc:sldChg>
      <pc:sldChg chg="modSp add del mod ord modClrScheme chgLayout modNotes modNotesTx">
        <pc:chgData name="Lia Keston" userId="b60fe82e41c50ff9" providerId="LiveId" clId="{14BD97C7-82A6-4CFB-93E2-63AD581F5BA9}" dt="2021-03-05T15:20:33.700" v="2582" actId="404"/>
        <pc:sldMkLst>
          <pc:docMk/>
          <pc:sldMk cId="0" sldId="288"/>
        </pc:sldMkLst>
        <pc:spChg chg="mod ord">
          <ac:chgData name="Lia Keston" userId="b60fe82e41c50ff9" providerId="LiveId" clId="{14BD97C7-82A6-4CFB-93E2-63AD581F5BA9}" dt="2021-03-05T15:20:33.700" v="2582" actId="404"/>
          <ac:spMkLst>
            <pc:docMk/>
            <pc:sldMk cId="0" sldId="288"/>
            <ac:spMk id="451" creationId="{00000000-0000-0000-0000-000000000000}"/>
          </ac:spMkLst>
        </pc:spChg>
        <pc:spChg chg="mod ord">
          <ac:chgData name="Lia Keston" userId="b60fe82e41c50ff9" providerId="LiveId" clId="{14BD97C7-82A6-4CFB-93E2-63AD581F5BA9}" dt="2021-03-05T15:20:17.452" v="2579" actId="700"/>
          <ac:spMkLst>
            <pc:docMk/>
            <pc:sldMk cId="0" sldId="288"/>
            <ac:spMk id="452" creationId="{00000000-0000-0000-0000-000000000000}"/>
          </ac:spMkLst>
        </pc:spChg>
        <pc:spChg chg="mod ord">
          <ac:chgData name="Lia Keston" userId="b60fe82e41c50ff9" providerId="LiveId" clId="{14BD97C7-82A6-4CFB-93E2-63AD581F5BA9}" dt="2021-03-05T14:37:07.600" v="2193" actId="700"/>
          <ac:spMkLst>
            <pc:docMk/>
            <pc:sldMk cId="0" sldId="288"/>
            <ac:spMk id="544" creationId="{00000000-0000-0000-0000-000000000000}"/>
          </ac:spMkLst>
        </pc:spChg>
      </pc:sldChg>
      <pc:sldChg chg="modSp add del mod ord modClrScheme chgLayout modNotes">
        <pc:chgData name="Lia Keston" userId="b60fe82e41c50ff9" providerId="LiveId" clId="{14BD97C7-82A6-4CFB-93E2-63AD581F5BA9}" dt="2021-03-05T15:16:26.483" v="2554" actId="2696"/>
        <pc:sldMkLst>
          <pc:docMk/>
          <pc:sldMk cId="0" sldId="289"/>
        </pc:sldMkLst>
        <pc:spChg chg="mod ord">
          <ac:chgData name="Lia Keston" userId="b60fe82e41c50ff9" providerId="LiveId" clId="{14BD97C7-82A6-4CFB-93E2-63AD581F5BA9}" dt="2021-03-05T14:37:07.600" v="2193" actId="700"/>
          <ac:spMkLst>
            <pc:docMk/>
            <pc:sldMk cId="0" sldId="289"/>
            <ac:spMk id="549" creationId="{00000000-0000-0000-0000-000000000000}"/>
          </ac:spMkLst>
        </pc:spChg>
        <pc:spChg chg="mod ord">
          <ac:chgData name="Lia Keston" userId="b60fe82e41c50ff9" providerId="LiveId" clId="{14BD97C7-82A6-4CFB-93E2-63AD581F5BA9}" dt="2021-03-05T14:37:07.600" v="2193" actId="700"/>
          <ac:spMkLst>
            <pc:docMk/>
            <pc:sldMk cId="0" sldId="289"/>
            <ac:spMk id="550" creationId="{00000000-0000-0000-0000-000000000000}"/>
          </ac:spMkLst>
        </pc:spChg>
      </pc:sldChg>
      <pc:sldChg chg="modSp add del mod ord modClrScheme chgLayout modNotes modNotesTx">
        <pc:chgData name="Lia Keston" userId="b60fe82e41c50ff9" providerId="LiveId" clId="{14BD97C7-82A6-4CFB-93E2-63AD581F5BA9}" dt="2021-03-05T15:20:57.714" v="2585" actId="14100"/>
        <pc:sldMkLst>
          <pc:docMk/>
          <pc:sldMk cId="0" sldId="290"/>
        </pc:sldMkLst>
        <pc:spChg chg="mod ord">
          <ac:chgData name="Lia Keston" userId="b60fe82e41c50ff9" providerId="LiveId" clId="{14BD97C7-82A6-4CFB-93E2-63AD581F5BA9}" dt="2021-03-05T15:20:57.714" v="2585" actId="14100"/>
          <ac:spMkLst>
            <pc:docMk/>
            <pc:sldMk cId="0" sldId="290"/>
            <ac:spMk id="463" creationId="{00000000-0000-0000-0000-000000000000}"/>
          </ac:spMkLst>
        </pc:spChg>
        <pc:spChg chg="mod ord">
          <ac:chgData name="Lia Keston" userId="b60fe82e41c50ff9" providerId="LiveId" clId="{14BD97C7-82A6-4CFB-93E2-63AD581F5BA9}" dt="2021-03-05T14:37:07.600" v="2193" actId="700"/>
          <ac:spMkLst>
            <pc:docMk/>
            <pc:sldMk cId="0" sldId="290"/>
            <ac:spMk id="555" creationId="{00000000-0000-0000-0000-000000000000}"/>
          </ac:spMkLst>
        </pc:spChg>
      </pc:sldChg>
      <pc:sldChg chg="modSp add del mod ord modClrScheme chgLayout modNotes">
        <pc:chgData name="Lia Keston" userId="b60fe82e41c50ff9" providerId="LiveId" clId="{14BD97C7-82A6-4CFB-93E2-63AD581F5BA9}" dt="2021-03-05T15:26:39.140" v="2618" actId="108"/>
        <pc:sldMkLst>
          <pc:docMk/>
          <pc:sldMk cId="0" sldId="291"/>
        </pc:sldMkLst>
        <pc:spChg chg="mod ord">
          <ac:chgData name="Lia Keston" userId="b60fe82e41c50ff9" providerId="LiveId" clId="{14BD97C7-82A6-4CFB-93E2-63AD581F5BA9}" dt="2021-03-05T15:26:39.140" v="2618" actId="108"/>
          <ac:spMkLst>
            <pc:docMk/>
            <pc:sldMk cId="0" sldId="291"/>
            <ac:spMk id="470" creationId="{00000000-0000-0000-0000-000000000000}"/>
          </ac:spMkLst>
        </pc:spChg>
        <pc:spChg chg="mod ord">
          <ac:chgData name="Lia Keston" userId="b60fe82e41c50ff9" providerId="LiveId" clId="{14BD97C7-82A6-4CFB-93E2-63AD581F5BA9}" dt="2021-03-05T15:26:18.672" v="2614" actId="700"/>
          <ac:spMkLst>
            <pc:docMk/>
            <pc:sldMk cId="0" sldId="291"/>
            <ac:spMk id="471" creationId="{00000000-0000-0000-0000-000000000000}"/>
          </ac:spMkLst>
        </pc:spChg>
        <pc:spChg chg="mod ord">
          <ac:chgData name="Lia Keston" userId="b60fe82e41c50ff9" providerId="LiveId" clId="{14BD97C7-82A6-4CFB-93E2-63AD581F5BA9}" dt="2021-03-05T14:37:07.600" v="2193" actId="700"/>
          <ac:spMkLst>
            <pc:docMk/>
            <pc:sldMk cId="0" sldId="291"/>
            <ac:spMk id="560" creationId="{00000000-0000-0000-0000-000000000000}"/>
          </ac:spMkLst>
        </pc:spChg>
        <pc:spChg chg="mod ord">
          <ac:chgData name="Lia Keston" userId="b60fe82e41c50ff9" providerId="LiveId" clId="{14BD97C7-82A6-4CFB-93E2-63AD581F5BA9}" dt="2021-03-05T14:37:07.600" v="2193" actId="700"/>
          <ac:spMkLst>
            <pc:docMk/>
            <pc:sldMk cId="0" sldId="291"/>
            <ac:spMk id="561" creationId="{00000000-0000-0000-0000-000000000000}"/>
          </ac:spMkLst>
        </pc:spChg>
      </pc:sldChg>
      <pc:sldChg chg="modSp add del mod ord modClrScheme chgLayout modNotes">
        <pc:chgData name="Lia Keston" userId="b60fe82e41c50ff9" providerId="LiveId" clId="{14BD97C7-82A6-4CFB-93E2-63AD581F5BA9}" dt="2021-03-05T15:21:14.541" v="2588" actId="1076"/>
        <pc:sldMkLst>
          <pc:docMk/>
          <pc:sldMk cId="0" sldId="292"/>
        </pc:sldMkLst>
        <pc:spChg chg="mod ord">
          <ac:chgData name="Lia Keston" userId="b60fe82e41c50ff9" providerId="LiveId" clId="{14BD97C7-82A6-4CFB-93E2-63AD581F5BA9}" dt="2021-03-05T15:21:14.541" v="2588" actId="1076"/>
          <ac:spMkLst>
            <pc:docMk/>
            <pc:sldMk cId="0" sldId="292"/>
            <ac:spMk id="477" creationId="{00000000-0000-0000-0000-000000000000}"/>
          </ac:spMkLst>
        </pc:spChg>
        <pc:spChg chg="mod ord">
          <ac:chgData name="Lia Keston" userId="b60fe82e41c50ff9" providerId="LiveId" clId="{14BD97C7-82A6-4CFB-93E2-63AD581F5BA9}" dt="2021-03-05T14:37:07.600" v="2193" actId="700"/>
          <ac:spMkLst>
            <pc:docMk/>
            <pc:sldMk cId="0" sldId="292"/>
            <ac:spMk id="566" creationId="{00000000-0000-0000-0000-000000000000}"/>
          </ac:spMkLst>
        </pc:spChg>
      </pc:sldChg>
      <pc:sldChg chg="addSp delSp modSp add del mod ord modClrScheme delCm chgLayout modNotes">
        <pc:chgData name="Lia Keston" userId="b60fe82e41c50ff9" providerId="LiveId" clId="{14BD97C7-82A6-4CFB-93E2-63AD581F5BA9}" dt="2021-03-05T15:28:18.462" v="2633" actId="1592"/>
        <pc:sldMkLst>
          <pc:docMk/>
          <pc:sldMk cId="0" sldId="293"/>
        </pc:sldMkLst>
        <pc:spChg chg="add del">
          <ac:chgData name="Lia Keston" userId="b60fe82e41c50ff9" providerId="LiveId" clId="{14BD97C7-82A6-4CFB-93E2-63AD581F5BA9}" dt="2021-03-05T15:17:59.281" v="2562" actId="700"/>
          <ac:spMkLst>
            <pc:docMk/>
            <pc:sldMk cId="0" sldId="293"/>
            <ac:spMk id="484" creationId="{00000000-0000-0000-0000-000000000000}"/>
          </ac:spMkLst>
        </pc:spChg>
        <pc:spChg chg="add del">
          <ac:chgData name="Lia Keston" userId="b60fe82e41c50ff9" providerId="LiveId" clId="{14BD97C7-82A6-4CFB-93E2-63AD581F5BA9}" dt="2021-03-05T15:17:59.281" v="2562" actId="700"/>
          <ac:spMkLst>
            <pc:docMk/>
            <pc:sldMk cId="0" sldId="293"/>
            <ac:spMk id="485" creationId="{00000000-0000-0000-0000-000000000000}"/>
          </ac:spMkLst>
        </pc:spChg>
        <pc:spChg chg="mod ord">
          <ac:chgData name="Lia Keston" userId="b60fe82e41c50ff9" providerId="LiveId" clId="{14BD97C7-82A6-4CFB-93E2-63AD581F5BA9}" dt="2021-03-05T14:37:07.600" v="2193" actId="700"/>
          <ac:spMkLst>
            <pc:docMk/>
            <pc:sldMk cId="0" sldId="293"/>
            <ac:spMk id="571" creationId="{00000000-0000-0000-0000-000000000000}"/>
          </ac:spMkLst>
        </pc:spChg>
        <pc:spChg chg="mod ord">
          <ac:chgData name="Lia Keston" userId="b60fe82e41c50ff9" providerId="LiveId" clId="{14BD97C7-82A6-4CFB-93E2-63AD581F5BA9}" dt="2021-03-05T14:37:07.600" v="2193" actId="700"/>
          <ac:spMkLst>
            <pc:docMk/>
            <pc:sldMk cId="0" sldId="293"/>
            <ac:spMk id="572" creationId="{00000000-0000-0000-0000-000000000000}"/>
          </ac:spMkLst>
        </pc:spChg>
      </pc:sldChg>
      <pc:sldChg chg="modSp add del mod ord modClrScheme chgLayout modNotes">
        <pc:chgData name="Lia Keston" userId="b60fe82e41c50ff9" providerId="LiveId" clId="{14BD97C7-82A6-4CFB-93E2-63AD581F5BA9}" dt="2021-03-05T15:22:40.153" v="2594" actId="108"/>
        <pc:sldMkLst>
          <pc:docMk/>
          <pc:sldMk cId="0" sldId="294"/>
        </pc:sldMkLst>
        <pc:spChg chg="mod ord">
          <ac:chgData name="Lia Keston" userId="b60fe82e41c50ff9" providerId="LiveId" clId="{14BD97C7-82A6-4CFB-93E2-63AD581F5BA9}" dt="2021-03-05T15:22:40.153" v="2594" actId="108"/>
          <ac:spMkLst>
            <pc:docMk/>
            <pc:sldMk cId="0" sldId="294"/>
            <ac:spMk id="492" creationId="{00000000-0000-0000-0000-000000000000}"/>
          </ac:spMkLst>
        </pc:spChg>
        <pc:spChg chg="mod ord">
          <ac:chgData name="Lia Keston" userId="b60fe82e41c50ff9" providerId="LiveId" clId="{14BD97C7-82A6-4CFB-93E2-63AD581F5BA9}" dt="2021-03-05T15:22:30.281" v="2593" actId="700"/>
          <ac:spMkLst>
            <pc:docMk/>
            <pc:sldMk cId="0" sldId="294"/>
            <ac:spMk id="493" creationId="{00000000-0000-0000-0000-000000000000}"/>
          </ac:spMkLst>
        </pc:spChg>
        <pc:spChg chg="mod ord">
          <ac:chgData name="Lia Keston" userId="b60fe82e41c50ff9" providerId="LiveId" clId="{14BD97C7-82A6-4CFB-93E2-63AD581F5BA9}" dt="2021-03-05T14:37:07.600" v="2193" actId="700"/>
          <ac:spMkLst>
            <pc:docMk/>
            <pc:sldMk cId="0" sldId="294"/>
            <ac:spMk id="577" creationId="{00000000-0000-0000-0000-000000000000}"/>
          </ac:spMkLst>
        </pc:spChg>
      </pc:sldChg>
      <pc:sldChg chg="modSp add del mod ord modClrScheme chgLayout modNotes">
        <pc:chgData name="Lia Keston" userId="b60fe82e41c50ff9" providerId="LiveId" clId="{14BD97C7-82A6-4CFB-93E2-63AD581F5BA9}" dt="2021-03-05T15:18:32.763" v="2571" actId="47"/>
        <pc:sldMkLst>
          <pc:docMk/>
          <pc:sldMk cId="0" sldId="295"/>
        </pc:sldMkLst>
        <pc:spChg chg="mod ord">
          <ac:chgData name="Lia Keston" userId="b60fe82e41c50ff9" providerId="LiveId" clId="{14BD97C7-82A6-4CFB-93E2-63AD581F5BA9}" dt="2021-03-05T14:37:07.600" v="2193" actId="700"/>
          <ac:spMkLst>
            <pc:docMk/>
            <pc:sldMk cId="0" sldId="295"/>
            <ac:spMk id="582" creationId="{00000000-0000-0000-0000-000000000000}"/>
          </ac:spMkLst>
        </pc:spChg>
        <pc:spChg chg="mod ord">
          <ac:chgData name="Lia Keston" userId="b60fe82e41c50ff9" providerId="LiveId" clId="{14BD97C7-82A6-4CFB-93E2-63AD581F5BA9}" dt="2021-03-05T14:37:07.600" v="2193" actId="700"/>
          <ac:spMkLst>
            <pc:docMk/>
            <pc:sldMk cId="0" sldId="295"/>
            <ac:spMk id="583" creationId="{00000000-0000-0000-0000-000000000000}"/>
          </ac:spMkLst>
        </pc:spChg>
      </pc:sldChg>
      <pc:sldChg chg="add del ord modNotes">
        <pc:chgData name="Lia Keston" userId="b60fe82e41c50ff9" providerId="LiveId" clId="{14BD97C7-82A6-4CFB-93E2-63AD581F5BA9}" dt="2021-03-05T15:18:33.693" v="2572" actId="47"/>
        <pc:sldMkLst>
          <pc:docMk/>
          <pc:sldMk cId="0" sldId="296"/>
        </pc:sldMkLst>
      </pc:sldChg>
      <pc:sldChg chg="modSp add mod ord modClrScheme chgLayout modNotes">
        <pc:chgData name="Lia Keston" userId="b60fe82e41c50ff9" providerId="LiveId" clId="{14BD97C7-82A6-4CFB-93E2-63AD581F5BA9}" dt="2021-03-05T15:23:51.725" v="2601" actId="14100"/>
        <pc:sldMkLst>
          <pc:docMk/>
          <pc:sldMk cId="0" sldId="297"/>
        </pc:sldMkLst>
        <pc:spChg chg="mod ord">
          <ac:chgData name="Lia Keston" userId="b60fe82e41c50ff9" providerId="LiveId" clId="{14BD97C7-82A6-4CFB-93E2-63AD581F5BA9}" dt="2021-03-05T15:23:51.725" v="2601" actId="14100"/>
          <ac:spMkLst>
            <pc:docMk/>
            <pc:sldMk cId="0" sldId="297"/>
            <ac:spMk id="514" creationId="{00000000-0000-0000-0000-000000000000}"/>
          </ac:spMkLst>
        </pc:spChg>
      </pc:sldChg>
      <pc:sldChg chg="addSp delSp modSp add mod ord modClrScheme chgLayout modNotes">
        <pc:chgData name="Lia Keston" userId="b60fe82e41c50ff9" providerId="LiveId" clId="{14BD97C7-82A6-4CFB-93E2-63AD581F5BA9}" dt="2021-03-05T15:24:00.600" v="2602" actId="700"/>
        <pc:sldMkLst>
          <pc:docMk/>
          <pc:sldMk cId="0" sldId="298"/>
        </pc:sldMkLst>
        <pc:spChg chg="add mod ord">
          <ac:chgData name="Lia Keston" userId="b60fe82e41c50ff9" providerId="LiveId" clId="{14BD97C7-82A6-4CFB-93E2-63AD581F5BA9}" dt="2021-03-05T15:24:00.600" v="2602" actId="700"/>
          <ac:spMkLst>
            <pc:docMk/>
            <pc:sldMk cId="0" sldId="298"/>
            <ac:spMk id="2" creationId="{14482A80-EEF6-4456-A408-B8C0448EDD6F}"/>
          </ac:spMkLst>
        </pc:spChg>
        <pc:spChg chg="mod ord">
          <ac:chgData name="Lia Keston" userId="b60fe82e41c50ff9" providerId="LiveId" clId="{14BD97C7-82A6-4CFB-93E2-63AD581F5BA9}" dt="2021-03-05T15:24:00.600" v="2602" actId="700"/>
          <ac:spMkLst>
            <pc:docMk/>
            <pc:sldMk cId="0" sldId="298"/>
            <ac:spMk id="520" creationId="{00000000-0000-0000-0000-000000000000}"/>
          </ac:spMkLst>
        </pc:spChg>
        <pc:spChg chg="del mod ord">
          <ac:chgData name="Lia Keston" userId="b60fe82e41c50ff9" providerId="LiveId" clId="{14BD97C7-82A6-4CFB-93E2-63AD581F5BA9}" dt="2021-03-05T15:24:00.600" v="2602" actId="700"/>
          <ac:spMkLst>
            <pc:docMk/>
            <pc:sldMk cId="0" sldId="298"/>
            <ac:spMk id="521" creationId="{00000000-0000-0000-0000-000000000000}"/>
          </ac:spMkLst>
        </pc:spChg>
      </pc:sldChg>
      <pc:sldChg chg="modSp add mod ord modClrScheme chgLayout modNotes">
        <pc:chgData name="Lia Keston" userId="b60fe82e41c50ff9" providerId="LiveId" clId="{14BD97C7-82A6-4CFB-93E2-63AD581F5BA9}" dt="2021-03-05T15:24:19.960" v="2605" actId="14100"/>
        <pc:sldMkLst>
          <pc:docMk/>
          <pc:sldMk cId="0" sldId="299"/>
        </pc:sldMkLst>
        <pc:spChg chg="mod ord">
          <ac:chgData name="Lia Keston" userId="b60fe82e41c50ff9" providerId="LiveId" clId="{14BD97C7-82A6-4CFB-93E2-63AD581F5BA9}" dt="2021-03-05T15:24:19.960" v="2605" actId="14100"/>
          <ac:spMkLst>
            <pc:docMk/>
            <pc:sldMk cId="0" sldId="299"/>
            <ac:spMk id="527" creationId="{00000000-0000-0000-0000-000000000000}"/>
          </ac:spMkLst>
        </pc:spChg>
      </pc:sldChg>
      <pc:sldChg chg="addSp delSp modSp add mod ord modClrScheme chgLayout modNotes">
        <pc:chgData name="Lia Keston" userId="b60fe82e41c50ff9" providerId="LiveId" clId="{14BD97C7-82A6-4CFB-93E2-63AD581F5BA9}" dt="2021-03-05T15:24:30.290" v="2606" actId="700"/>
        <pc:sldMkLst>
          <pc:docMk/>
          <pc:sldMk cId="0" sldId="300"/>
        </pc:sldMkLst>
        <pc:spChg chg="add mod ord">
          <ac:chgData name="Lia Keston" userId="b60fe82e41c50ff9" providerId="LiveId" clId="{14BD97C7-82A6-4CFB-93E2-63AD581F5BA9}" dt="2021-03-05T15:24:30.290" v="2606" actId="700"/>
          <ac:spMkLst>
            <pc:docMk/>
            <pc:sldMk cId="0" sldId="300"/>
            <ac:spMk id="2" creationId="{861FAB33-6E8A-4134-816C-77AFC3688251}"/>
          </ac:spMkLst>
        </pc:spChg>
        <pc:spChg chg="mod ord">
          <ac:chgData name="Lia Keston" userId="b60fe82e41c50ff9" providerId="LiveId" clId="{14BD97C7-82A6-4CFB-93E2-63AD581F5BA9}" dt="2021-03-05T15:24:30.290" v="2606" actId="700"/>
          <ac:spMkLst>
            <pc:docMk/>
            <pc:sldMk cId="0" sldId="300"/>
            <ac:spMk id="533" creationId="{00000000-0000-0000-0000-000000000000}"/>
          </ac:spMkLst>
        </pc:spChg>
        <pc:spChg chg="del mod ord">
          <ac:chgData name="Lia Keston" userId="b60fe82e41c50ff9" providerId="LiveId" clId="{14BD97C7-82A6-4CFB-93E2-63AD581F5BA9}" dt="2021-03-05T15:24:30.290" v="2606" actId="700"/>
          <ac:spMkLst>
            <pc:docMk/>
            <pc:sldMk cId="0" sldId="300"/>
            <ac:spMk id="534" creationId="{00000000-0000-0000-0000-000000000000}"/>
          </ac:spMkLst>
        </pc:spChg>
      </pc:sldChg>
      <pc:sldChg chg="modSp add del mod ord modClrScheme chgLayout modNotes modNotesTx">
        <pc:chgData name="Lia Keston" userId="b60fe82e41c50ff9" providerId="LiveId" clId="{14BD97C7-82A6-4CFB-93E2-63AD581F5BA9}" dt="2021-03-05T15:24:58.508" v="2609" actId="6549"/>
        <pc:sldMkLst>
          <pc:docMk/>
          <pc:sldMk cId="0" sldId="301"/>
        </pc:sldMkLst>
        <pc:spChg chg="mod ord">
          <ac:chgData name="Lia Keston" userId="b60fe82e41c50ff9" providerId="LiveId" clId="{14BD97C7-82A6-4CFB-93E2-63AD581F5BA9}" dt="2021-03-05T15:24:53.219" v="2608" actId="108"/>
          <ac:spMkLst>
            <pc:docMk/>
            <pc:sldMk cId="0" sldId="301"/>
            <ac:spMk id="540" creationId="{00000000-0000-0000-0000-000000000000}"/>
          </ac:spMkLst>
        </pc:spChg>
        <pc:spChg chg="mod ord">
          <ac:chgData name="Lia Keston" userId="b60fe82e41c50ff9" providerId="LiveId" clId="{14BD97C7-82A6-4CFB-93E2-63AD581F5BA9}" dt="2021-03-05T15:24:41.014" v="2607" actId="700"/>
          <ac:spMkLst>
            <pc:docMk/>
            <pc:sldMk cId="0" sldId="301"/>
            <ac:spMk id="541" creationId="{00000000-0000-0000-0000-000000000000}"/>
          </ac:spMkLst>
        </pc:spChg>
      </pc:sldChg>
      <pc:sldChg chg="modSp add mod modClrScheme chgLayout">
        <pc:chgData name="Lia Keston" userId="b60fe82e41c50ff9" providerId="LiveId" clId="{14BD97C7-82A6-4CFB-93E2-63AD581F5BA9}" dt="2021-03-05T15:28:00.602" v="2629" actId="20577"/>
        <pc:sldMkLst>
          <pc:docMk/>
          <pc:sldMk cId="0" sldId="302"/>
        </pc:sldMkLst>
        <pc:spChg chg="mod ord">
          <ac:chgData name="Lia Keston" userId="b60fe82e41c50ff9" providerId="LiveId" clId="{14BD97C7-82A6-4CFB-93E2-63AD581F5BA9}" dt="2021-03-05T15:28:00.602" v="2629" actId="20577"/>
          <ac:spMkLst>
            <pc:docMk/>
            <pc:sldMk cId="0" sldId="302"/>
            <ac:spMk id="546" creationId="{00000000-0000-0000-0000-000000000000}"/>
          </ac:spMkLst>
        </pc:spChg>
        <pc:spChg chg="mod ord">
          <ac:chgData name="Lia Keston" userId="b60fe82e41c50ff9" providerId="LiveId" clId="{14BD97C7-82A6-4CFB-93E2-63AD581F5BA9}" dt="2021-03-05T15:27:42.541" v="2623" actId="700"/>
          <ac:spMkLst>
            <pc:docMk/>
            <pc:sldMk cId="0" sldId="302"/>
            <ac:spMk id="547" creationId="{00000000-0000-0000-0000-000000000000}"/>
          </ac:spMkLst>
        </pc:spChg>
      </pc:sldChg>
      <pc:sldChg chg="modSp add mod modClrScheme chgLayout">
        <pc:chgData name="Lia Keston" userId="b60fe82e41c50ff9" providerId="LiveId" clId="{14BD97C7-82A6-4CFB-93E2-63AD581F5BA9}" dt="2021-03-05T14:04:25.484" v="1848" actId="5793"/>
        <pc:sldMkLst>
          <pc:docMk/>
          <pc:sldMk cId="0" sldId="303"/>
        </pc:sldMkLst>
        <pc:spChg chg="mod ord">
          <ac:chgData name="Lia Keston" userId="b60fe82e41c50ff9" providerId="LiveId" clId="{14BD97C7-82A6-4CFB-93E2-63AD581F5BA9}" dt="2021-03-05T14:02:14.345" v="1839" actId="700"/>
          <ac:spMkLst>
            <pc:docMk/>
            <pc:sldMk cId="0" sldId="303"/>
            <ac:spMk id="553" creationId="{00000000-0000-0000-0000-000000000000}"/>
          </ac:spMkLst>
        </pc:spChg>
        <pc:spChg chg="mod ord">
          <ac:chgData name="Lia Keston" userId="b60fe82e41c50ff9" providerId="LiveId" clId="{14BD97C7-82A6-4CFB-93E2-63AD581F5BA9}" dt="2021-03-05T14:04:25.484" v="1848" actId="5793"/>
          <ac:spMkLst>
            <pc:docMk/>
            <pc:sldMk cId="0" sldId="303"/>
            <ac:spMk id="554" creationId="{00000000-0000-0000-0000-000000000000}"/>
          </ac:spMkLst>
        </pc:spChg>
      </pc:sldChg>
      <pc:sldChg chg="addSp delSp modSp add mod modClrScheme chgLayout">
        <pc:chgData name="Lia Keston" userId="b60fe82e41c50ff9" providerId="LiveId" clId="{14BD97C7-82A6-4CFB-93E2-63AD581F5BA9}" dt="2021-03-05T14:04:41.954" v="1850" actId="14100"/>
        <pc:sldMkLst>
          <pc:docMk/>
          <pc:sldMk cId="0" sldId="304"/>
        </pc:sldMkLst>
        <pc:spChg chg="add del mod ord">
          <ac:chgData name="Lia Keston" userId="b60fe82e41c50ff9" providerId="LiveId" clId="{14BD97C7-82A6-4CFB-93E2-63AD581F5BA9}" dt="2021-03-05T14:02:45.162" v="1841" actId="700"/>
          <ac:spMkLst>
            <pc:docMk/>
            <pc:sldMk cId="0" sldId="304"/>
            <ac:spMk id="2" creationId="{B116DE0E-959D-4573-9906-04DA9103523C}"/>
          </ac:spMkLst>
        </pc:spChg>
        <pc:spChg chg="mod ord">
          <ac:chgData name="Lia Keston" userId="b60fe82e41c50ff9" providerId="LiveId" clId="{14BD97C7-82A6-4CFB-93E2-63AD581F5BA9}" dt="2021-03-05T14:02:49.776" v="1842" actId="700"/>
          <ac:spMkLst>
            <pc:docMk/>
            <pc:sldMk cId="0" sldId="304"/>
            <ac:spMk id="559" creationId="{00000000-0000-0000-0000-000000000000}"/>
          </ac:spMkLst>
        </pc:spChg>
        <pc:spChg chg="mod ord">
          <ac:chgData name="Lia Keston" userId="b60fe82e41c50ff9" providerId="LiveId" clId="{14BD97C7-82A6-4CFB-93E2-63AD581F5BA9}" dt="2021-03-05T14:04:41.954" v="1850" actId="14100"/>
          <ac:spMkLst>
            <pc:docMk/>
            <pc:sldMk cId="0" sldId="304"/>
            <ac:spMk id="560" creationId="{00000000-0000-0000-0000-000000000000}"/>
          </ac:spMkLst>
        </pc:spChg>
      </pc:sldChg>
      <pc:sldChg chg="modSp add mod modClrScheme chgLayout">
        <pc:chgData name="Lia Keston" userId="b60fe82e41c50ff9" providerId="LiveId" clId="{14BD97C7-82A6-4CFB-93E2-63AD581F5BA9}" dt="2021-03-05T14:07:37.079" v="1877" actId="108"/>
        <pc:sldMkLst>
          <pc:docMk/>
          <pc:sldMk cId="0" sldId="305"/>
        </pc:sldMkLst>
        <pc:spChg chg="mod ord">
          <ac:chgData name="Lia Keston" userId="b60fe82e41c50ff9" providerId="LiveId" clId="{14BD97C7-82A6-4CFB-93E2-63AD581F5BA9}" dt="2021-03-05T14:07:22.250" v="1876" actId="700"/>
          <ac:spMkLst>
            <pc:docMk/>
            <pc:sldMk cId="0" sldId="305"/>
            <ac:spMk id="565" creationId="{00000000-0000-0000-0000-000000000000}"/>
          </ac:spMkLst>
        </pc:spChg>
        <pc:spChg chg="mod ord">
          <ac:chgData name="Lia Keston" userId="b60fe82e41c50ff9" providerId="LiveId" clId="{14BD97C7-82A6-4CFB-93E2-63AD581F5BA9}" dt="2021-03-05T14:07:37.079" v="1877" actId="108"/>
          <ac:spMkLst>
            <pc:docMk/>
            <pc:sldMk cId="0" sldId="305"/>
            <ac:spMk id="566" creationId="{00000000-0000-0000-0000-000000000000}"/>
          </ac:spMkLst>
        </pc:spChg>
      </pc:sldChg>
      <pc:sldChg chg="del">
        <pc:chgData name="Lia Keston" userId="b60fe82e41c50ff9" providerId="LiveId" clId="{14BD97C7-82A6-4CFB-93E2-63AD581F5BA9}" dt="2021-03-05T14:49:32.069" v="2535" actId="18676"/>
        <pc:sldMkLst>
          <pc:docMk/>
          <pc:sldMk cId="2455817519" sldId="308"/>
        </pc:sldMkLst>
      </pc:sldChg>
      <pc:sldChg chg="del">
        <pc:chgData name="Lia Keston" userId="b60fe82e41c50ff9" providerId="LiveId" clId="{14BD97C7-82A6-4CFB-93E2-63AD581F5BA9}" dt="2021-03-05T14:49:34.557" v="2536" actId="18676"/>
        <pc:sldMkLst>
          <pc:docMk/>
          <pc:sldMk cId="2624292471" sldId="309"/>
        </pc:sldMkLst>
      </pc:sldChg>
      <pc:sldChg chg="del">
        <pc:chgData name="Lia Keston" userId="b60fe82e41c50ff9" providerId="LiveId" clId="{14BD97C7-82A6-4CFB-93E2-63AD581F5BA9}" dt="2021-03-05T14:49:32.069" v="2535" actId="18676"/>
        <pc:sldMkLst>
          <pc:docMk/>
          <pc:sldMk cId="2768885278" sldId="310"/>
        </pc:sldMkLst>
      </pc:sldChg>
      <pc:sldChg chg="del">
        <pc:chgData name="Lia Keston" userId="b60fe82e41c50ff9" providerId="LiveId" clId="{14BD97C7-82A6-4CFB-93E2-63AD581F5BA9}" dt="2021-03-05T14:49:32.069" v="2535" actId="18676"/>
        <pc:sldMkLst>
          <pc:docMk/>
          <pc:sldMk cId="2014840458" sldId="311"/>
        </pc:sldMkLst>
      </pc:sldChg>
      <pc:sldChg chg="del">
        <pc:chgData name="Lia Keston" userId="b60fe82e41c50ff9" providerId="LiveId" clId="{14BD97C7-82A6-4CFB-93E2-63AD581F5BA9}" dt="2021-03-05T14:49:32.069" v="2535" actId="18676"/>
        <pc:sldMkLst>
          <pc:docMk/>
          <pc:sldMk cId="3737948274" sldId="312"/>
        </pc:sldMkLst>
      </pc:sldChg>
      <pc:sldChg chg="del">
        <pc:chgData name="Lia Keston" userId="b60fe82e41c50ff9" providerId="LiveId" clId="{14BD97C7-82A6-4CFB-93E2-63AD581F5BA9}" dt="2021-03-05T14:49:34.557" v="2536" actId="18676"/>
        <pc:sldMkLst>
          <pc:docMk/>
          <pc:sldMk cId="344679815" sldId="314"/>
        </pc:sldMkLst>
      </pc:sldChg>
      <pc:sldChg chg="del">
        <pc:chgData name="Lia Keston" userId="b60fe82e41c50ff9" providerId="LiveId" clId="{14BD97C7-82A6-4CFB-93E2-63AD581F5BA9}" dt="2021-03-05T14:49:38.495" v="2537" actId="18676"/>
        <pc:sldMkLst>
          <pc:docMk/>
          <pc:sldMk cId="1800572984" sldId="318"/>
        </pc:sldMkLst>
      </pc:sldChg>
      <pc:sldChg chg="del">
        <pc:chgData name="Lia Keston" userId="b60fe82e41c50ff9" providerId="LiveId" clId="{14BD97C7-82A6-4CFB-93E2-63AD581F5BA9}" dt="2021-03-05T14:49:38.495" v="2537" actId="18676"/>
        <pc:sldMkLst>
          <pc:docMk/>
          <pc:sldMk cId="1331882138" sldId="319"/>
        </pc:sldMkLst>
      </pc:sldChg>
      <pc:sldChg chg="del">
        <pc:chgData name="Lia Keston" userId="b60fe82e41c50ff9" providerId="LiveId" clId="{14BD97C7-82A6-4CFB-93E2-63AD581F5BA9}" dt="2021-03-05T14:49:32.069" v="2535" actId="18676"/>
        <pc:sldMkLst>
          <pc:docMk/>
          <pc:sldMk cId="646059536" sldId="320"/>
        </pc:sldMkLst>
      </pc:sldChg>
      <pc:sldChg chg="del">
        <pc:chgData name="Lia Keston" userId="b60fe82e41c50ff9" providerId="LiveId" clId="{14BD97C7-82A6-4CFB-93E2-63AD581F5BA9}" dt="2021-03-05T14:49:32.069" v="2535" actId="18676"/>
        <pc:sldMkLst>
          <pc:docMk/>
          <pc:sldMk cId="3022547652" sldId="321"/>
        </pc:sldMkLst>
      </pc:sldChg>
      <pc:sldChg chg="ord modNotesTx">
        <pc:chgData name="Lia Keston" userId="b60fe82e41c50ff9" providerId="LiveId" clId="{14BD97C7-82A6-4CFB-93E2-63AD581F5BA9}" dt="2021-03-05T14:28:23.362" v="2174" actId="6549"/>
        <pc:sldMkLst>
          <pc:docMk/>
          <pc:sldMk cId="2111947837" sldId="324"/>
        </pc:sldMkLst>
      </pc:sldChg>
      <pc:sldChg chg="del">
        <pc:chgData name="Lia Keston" userId="b60fe82e41c50ff9" providerId="LiveId" clId="{14BD97C7-82A6-4CFB-93E2-63AD581F5BA9}" dt="2021-03-05T14:49:38.495" v="2537" actId="18676"/>
        <pc:sldMkLst>
          <pc:docMk/>
          <pc:sldMk cId="3154548757" sldId="325"/>
        </pc:sldMkLst>
      </pc:sldChg>
      <pc:sldChg chg="del">
        <pc:chgData name="Lia Keston" userId="b60fe82e41c50ff9" providerId="LiveId" clId="{14BD97C7-82A6-4CFB-93E2-63AD581F5BA9}" dt="2021-03-05T14:49:38.495" v="2537" actId="18676"/>
        <pc:sldMkLst>
          <pc:docMk/>
          <pc:sldMk cId="370827287" sldId="326"/>
        </pc:sldMkLst>
      </pc:sldChg>
      <pc:sldChg chg="del">
        <pc:chgData name="Lia Keston" userId="b60fe82e41c50ff9" providerId="LiveId" clId="{14BD97C7-82A6-4CFB-93E2-63AD581F5BA9}" dt="2021-03-05T14:49:34.557" v="2536" actId="18676"/>
        <pc:sldMkLst>
          <pc:docMk/>
          <pc:sldMk cId="3040980542" sldId="327"/>
        </pc:sldMkLst>
      </pc:sldChg>
      <pc:sldChg chg="del">
        <pc:chgData name="Lia Keston" userId="b60fe82e41c50ff9" providerId="LiveId" clId="{14BD97C7-82A6-4CFB-93E2-63AD581F5BA9}" dt="2021-03-04T20:06:19.067" v="754" actId="2696"/>
        <pc:sldMkLst>
          <pc:docMk/>
          <pc:sldMk cId="2843471173" sldId="342"/>
        </pc:sldMkLst>
      </pc:sldChg>
      <pc:sldChg chg="del">
        <pc:chgData name="Lia Keston" userId="b60fe82e41c50ff9" providerId="LiveId" clId="{14BD97C7-82A6-4CFB-93E2-63AD581F5BA9}" dt="2021-03-05T14:49:34.557" v="2536" actId="18676"/>
        <pc:sldMkLst>
          <pc:docMk/>
          <pc:sldMk cId="2245494991" sldId="344"/>
        </pc:sldMkLst>
      </pc:sldChg>
      <pc:sldChg chg="modSp mod">
        <pc:chgData name="Lia Keston" userId="b60fe82e41c50ff9" providerId="LiveId" clId="{14BD97C7-82A6-4CFB-93E2-63AD581F5BA9}" dt="2021-03-04T18:47:58.914" v="402" actId="20577"/>
        <pc:sldMkLst>
          <pc:docMk/>
          <pc:sldMk cId="3231281238" sldId="378"/>
        </pc:sldMkLst>
        <pc:spChg chg="mod">
          <ac:chgData name="Lia Keston" userId="b60fe82e41c50ff9" providerId="LiveId" clId="{14BD97C7-82A6-4CFB-93E2-63AD581F5BA9}" dt="2021-03-04T18:47:58.914" v="402" actId="20577"/>
          <ac:spMkLst>
            <pc:docMk/>
            <pc:sldMk cId="3231281238" sldId="378"/>
            <ac:spMk id="2" creationId="{2221B24D-674B-4A44-B28D-C46B043B7DFD}"/>
          </ac:spMkLst>
        </pc:spChg>
      </pc:sldChg>
      <pc:sldChg chg="modSp mod addCm delCm modNotesTx">
        <pc:chgData name="Lia Keston" userId="b60fe82e41c50ff9" providerId="LiveId" clId="{14BD97C7-82A6-4CFB-93E2-63AD581F5BA9}" dt="2021-03-05T15:32:59.563" v="2700" actId="207"/>
        <pc:sldMkLst>
          <pc:docMk/>
          <pc:sldMk cId="1373279386" sldId="379"/>
        </pc:sldMkLst>
        <pc:spChg chg="mod">
          <ac:chgData name="Lia Keston" userId="b60fe82e41c50ff9" providerId="LiveId" clId="{14BD97C7-82A6-4CFB-93E2-63AD581F5BA9}" dt="2021-03-05T15:32:59.563" v="2700" actId="207"/>
          <ac:spMkLst>
            <pc:docMk/>
            <pc:sldMk cId="1373279386" sldId="379"/>
            <ac:spMk id="2" creationId="{2221B24D-674B-4A44-B28D-C46B043B7DFD}"/>
          </ac:spMkLst>
        </pc:spChg>
        <pc:spChg chg="mod">
          <ac:chgData name="Lia Keston" userId="b60fe82e41c50ff9" providerId="LiveId" clId="{14BD97C7-82A6-4CFB-93E2-63AD581F5BA9}" dt="2021-03-05T14:23:27.822" v="2171" actId="27636"/>
          <ac:spMkLst>
            <pc:docMk/>
            <pc:sldMk cId="1373279386" sldId="379"/>
            <ac:spMk id="4" creationId="{2E6294AD-5E81-DC4C-AF5A-8F28F6B911A4}"/>
          </ac:spMkLst>
        </pc:spChg>
        <pc:spChg chg="mod">
          <ac:chgData name="Lia Keston" userId="b60fe82e41c50ff9" providerId="LiveId" clId="{14BD97C7-82A6-4CFB-93E2-63AD581F5BA9}" dt="2021-03-05T15:25:32.718" v="2610" actId="6549"/>
          <ac:spMkLst>
            <pc:docMk/>
            <pc:sldMk cId="1373279386" sldId="379"/>
            <ac:spMk id="5" creationId="{28C7B76F-C83F-0F49-8A43-1C95BE1C8D5C}"/>
          </ac:spMkLst>
        </pc:spChg>
        <pc:spChg chg="mod">
          <ac:chgData name="Lia Keston" userId="b60fe82e41c50ff9" providerId="LiveId" clId="{14BD97C7-82A6-4CFB-93E2-63AD581F5BA9}" dt="2021-03-05T13:24:43.155" v="906" actId="20577"/>
          <ac:spMkLst>
            <pc:docMk/>
            <pc:sldMk cId="1373279386" sldId="379"/>
            <ac:spMk id="7" creationId="{DD9E34AA-5F85-6942-97F6-A402E221A01C}"/>
          </ac:spMkLst>
        </pc:spChg>
      </pc:sldChg>
      <pc:sldChg chg="modSp mod ord">
        <pc:chgData name="Lia Keston" userId="b60fe82e41c50ff9" providerId="LiveId" clId="{14BD97C7-82A6-4CFB-93E2-63AD581F5BA9}" dt="2021-03-05T15:25:44.175" v="2611" actId="313"/>
        <pc:sldMkLst>
          <pc:docMk/>
          <pc:sldMk cId="1643194603" sldId="380"/>
        </pc:sldMkLst>
        <pc:spChg chg="mod">
          <ac:chgData name="Lia Keston" userId="b60fe82e41c50ff9" providerId="LiveId" clId="{14BD97C7-82A6-4CFB-93E2-63AD581F5BA9}" dt="2021-03-05T15:25:44.175" v="2611" actId="313"/>
          <ac:spMkLst>
            <pc:docMk/>
            <pc:sldMk cId="1643194603" sldId="380"/>
            <ac:spMk id="2" creationId="{EBD427CC-1969-4E11-9D12-55AE5516EA30}"/>
          </ac:spMkLst>
        </pc:spChg>
      </pc:sldChg>
      <pc:sldChg chg="modSp mod ord">
        <pc:chgData name="Lia Keston" userId="b60fe82e41c50ff9" providerId="LiveId" clId="{14BD97C7-82A6-4CFB-93E2-63AD581F5BA9}" dt="2021-03-05T14:54:31.522" v="2548"/>
        <pc:sldMkLst>
          <pc:docMk/>
          <pc:sldMk cId="924348164" sldId="381"/>
        </pc:sldMkLst>
        <pc:spChg chg="mod">
          <ac:chgData name="Lia Keston" userId="b60fe82e41c50ff9" providerId="LiveId" clId="{14BD97C7-82A6-4CFB-93E2-63AD581F5BA9}" dt="2021-03-05T13:57:04.799" v="1735" actId="20577"/>
          <ac:spMkLst>
            <pc:docMk/>
            <pc:sldMk cId="924348164" sldId="381"/>
            <ac:spMk id="2" creationId="{EBD427CC-1969-4E11-9D12-55AE5516EA30}"/>
          </ac:spMkLst>
        </pc:spChg>
      </pc:sldChg>
      <pc:sldChg chg="del">
        <pc:chgData name="Lia Keston" userId="b60fe82e41c50ff9" providerId="LiveId" clId="{14BD97C7-82A6-4CFB-93E2-63AD581F5BA9}" dt="2021-03-05T14:49:32.069" v="2535" actId="18676"/>
        <pc:sldMkLst>
          <pc:docMk/>
          <pc:sldMk cId="2722727363" sldId="382"/>
        </pc:sldMkLst>
      </pc:sldChg>
      <pc:sldChg chg="del">
        <pc:chgData name="Lia Keston" userId="b60fe82e41c50ff9" providerId="LiveId" clId="{14BD97C7-82A6-4CFB-93E2-63AD581F5BA9}" dt="2021-03-05T14:49:34.557" v="2536" actId="18676"/>
        <pc:sldMkLst>
          <pc:docMk/>
          <pc:sldMk cId="3207354504" sldId="383"/>
        </pc:sldMkLst>
      </pc:sldChg>
      <pc:sldChg chg="modSp del mod ord">
        <pc:chgData name="Lia Keston" userId="b60fe82e41c50ff9" providerId="LiveId" clId="{14BD97C7-82A6-4CFB-93E2-63AD581F5BA9}" dt="2021-03-05T14:49:38.495" v="2537" actId="18676"/>
        <pc:sldMkLst>
          <pc:docMk/>
          <pc:sldMk cId="570674757" sldId="384"/>
        </pc:sldMkLst>
        <pc:spChg chg="mod">
          <ac:chgData name="Lia Keston" userId="b60fe82e41c50ff9" providerId="LiveId" clId="{14BD97C7-82A6-4CFB-93E2-63AD581F5BA9}" dt="2021-03-04T20:33:41.671" v="878" actId="20577"/>
          <ac:spMkLst>
            <pc:docMk/>
            <pc:sldMk cId="570674757" sldId="384"/>
            <ac:spMk id="2" creationId="{EBD427CC-1969-4E11-9D12-55AE5516EA30}"/>
          </ac:spMkLst>
        </pc:spChg>
      </pc:sldChg>
      <pc:sldChg chg="modSp mod ord modNotesTx">
        <pc:chgData name="Lia Keston" userId="b60fe82e41c50ff9" providerId="LiveId" clId="{14BD97C7-82A6-4CFB-93E2-63AD581F5BA9}" dt="2021-03-05T14:41:51.773" v="2428"/>
        <pc:sldMkLst>
          <pc:docMk/>
          <pc:sldMk cId="3243678624" sldId="385"/>
        </pc:sldMkLst>
        <pc:spChg chg="mod">
          <ac:chgData name="Lia Keston" userId="b60fe82e41c50ff9" providerId="LiveId" clId="{14BD97C7-82A6-4CFB-93E2-63AD581F5BA9}" dt="2021-03-05T14:37:39.199" v="2212" actId="20577"/>
          <ac:spMkLst>
            <pc:docMk/>
            <pc:sldMk cId="3243678624" sldId="385"/>
            <ac:spMk id="3" creationId="{8EDA51F5-36B6-4596-8644-E7592ADB21F9}"/>
          </ac:spMkLst>
        </pc:spChg>
        <pc:spChg chg="mod">
          <ac:chgData name="Lia Keston" userId="b60fe82e41c50ff9" providerId="LiveId" clId="{14BD97C7-82A6-4CFB-93E2-63AD581F5BA9}" dt="2021-03-05T14:39:30.198" v="2300" actId="20577"/>
          <ac:spMkLst>
            <pc:docMk/>
            <pc:sldMk cId="3243678624" sldId="385"/>
            <ac:spMk id="5" creationId="{E254D0CF-616C-4608-BDE4-1710B4429E44}"/>
          </ac:spMkLst>
        </pc:spChg>
      </pc:sldChg>
      <pc:sldChg chg="addSp delSp modSp add mod ord modNotesTx">
        <pc:chgData name="Lia Keston" userId="b60fe82e41c50ff9" providerId="LiveId" clId="{14BD97C7-82A6-4CFB-93E2-63AD581F5BA9}" dt="2021-03-04T19:51:56.007" v="589" actId="14100"/>
        <pc:sldMkLst>
          <pc:docMk/>
          <pc:sldMk cId="3450398663" sldId="386"/>
        </pc:sldMkLst>
        <pc:spChg chg="add mod">
          <ac:chgData name="Lia Keston" userId="b60fe82e41c50ff9" providerId="LiveId" clId="{14BD97C7-82A6-4CFB-93E2-63AD581F5BA9}" dt="2021-03-04T19:51:56.007" v="589" actId="14100"/>
          <ac:spMkLst>
            <pc:docMk/>
            <pc:sldMk cId="3450398663" sldId="386"/>
            <ac:spMk id="9" creationId="{99A92470-EAE7-433D-AB3B-31ED172AE229}"/>
          </ac:spMkLst>
        </pc:spChg>
        <pc:spChg chg="mod">
          <ac:chgData name="Lia Keston" userId="b60fe82e41c50ff9" providerId="LiveId" clId="{14BD97C7-82A6-4CFB-93E2-63AD581F5BA9}" dt="2021-03-04T19:51:31.933" v="584" actId="14100"/>
          <ac:spMkLst>
            <pc:docMk/>
            <pc:sldMk cId="3450398663" sldId="386"/>
            <ac:spMk id="420" creationId="{00000000-0000-0000-0000-000000000000}"/>
          </ac:spMkLst>
        </pc:spChg>
        <pc:spChg chg="mod">
          <ac:chgData name="Lia Keston" userId="b60fe82e41c50ff9" providerId="LiveId" clId="{14BD97C7-82A6-4CFB-93E2-63AD581F5BA9}" dt="2021-03-04T19:51:23.450" v="582" actId="14100"/>
          <ac:spMkLst>
            <pc:docMk/>
            <pc:sldMk cId="3450398663" sldId="386"/>
            <ac:spMk id="421" creationId="{00000000-0000-0000-0000-000000000000}"/>
          </ac:spMkLst>
        </pc:spChg>
        <pc:picChg chg="add mod">
          <ac:chgData name="Lia Keston" userId="b60fe82e41c50ff9" providerId="LiveId" clId="{14BD97C7-82A6-4CFB-93E2-63AD581F5BA9}" dt="2021-03-04T19:51:41.060" v="586" actId="1076"/>
          <ac:picMkLst>
            <pc:docMk/>
            <pc:sldMk cId="3450398663" sldId="386"/>
            <ac:picMk id="3" creationId="{3C2D338F-FE11-475A-855F-B9CE5B6B97E6}"/>
          </ac:picMkLst>
        </pc:picChg>
        <pc:picChg chg="add del">
          <ac:chgData name="Lia Keston" userId="b60fe82e41c50ff9" providerId="LiveId" clId="{14BD97C7-82A6-4CFB-93E2-63AD581F5BA9}" dt="2021-03-04T19:45:32.107" v="482" actId="22"/>
          <ac:picMkLst>
            <pc:docMk/>
            <pc:sldMk cId="3450398663" sldId="386"/>
            <ac:picMk id="5" creationId="{3D7A4420-B622-45E8-93C7-DA5B2349912A}"/>
          </ac:picMkLst>
        </pc:picChg>
        <pc:picChg chg="del">
          <ac:chgData name="Lia Keston" userId="b60fe82e41c50ff9" providerId="LiveId" clId="{14BD97C7-82A6-4CFB-93E2-63AD581F5BA9}" dt="2021-03-04T19:44:56.274" v="478" actId="478"/>
          <ac:picMkLst>
            <pc:docMk/>
            <pc:sldMk cId="3450398663" sldId="386"/>
            <ac:picMk id="422" creationId="{00000000-0000-0000-0000-000000000000}"/>
          </ac:picMkLst>
        </pc:picChg>
      </pc:sldChg>
      <pc:sldChg chg="addSp delSp modSp add mod modNotesTx">
        <pc:chgData name="Lia Keston" userId="b60fe82e41c50ff9" providerId="LiveId" clId="{14BD97C7-82A6-4CFB-93E2-63AD581F5BA9}" dt="2021-03-05T13:46:26.091" v="1459" actId="1076"/>
        <pc:sldMkLst>
          <pc:docMk/>
          <pc:sldMk cId="163363645" sldId="387"/>
        </pc:sldMkLst>
        <pc:spChg chg="del mod">
          <ac:chgData name="Lia Keston" userId="b60fe82e41c50ff9" providerId="LiveId" clId="{14BD97C7-82A6-4CFB-93E2-63AD581F5BA9}" dt="2021-03-04T19:54:57.369" v="721" actId="478"/>
          <ac:spMkLst>
            <pc:docMk/>
            <pc:sldMk cId="163363645" sldId="387"/>
            <ac:spMk id="9" creationId="{99A92470-EAE7-433D-AB3B-31ED172AE229}"/>
          </ac:spMkLst>
        </pc:spChg>
        <pc:spChg chg="mod">
          <ac:chgData name="Lia Keston" userId="b60fe82e41c50ff9" providerId="LiveId" clId="{14BD97C7-82A6-4CFB-93E2-63AD581F5BA9}" dt="2021-03-05T13:46:26.091" v="1459" actId="1076"/>
          <ac:spMkLst>
            <pc:docMk/>
            <pc:sldMk cId="163363645" sldId="387"/>
            <ac:spMk id="420" creationId="{00000000-0000-0000-0000-000000000000}"/>
          </ac:spMkLst>
        </pc:spChg>
        <pc:spChg chg="mod">
          <ac:chgData name="Lia Keston" userId="b60fe82e41c50ff9" providerId="LiveId" clId="{14BD97C7-82A6-4CFB-93E2-63AD581F5BA9}" dt="2021-03-05T13:46:19.837" v="1458" actId="14100"/>
          <ac:spMkLst>
            <pc:docMk/>
            <pc:sldMk cId="163363645" sldId="387"/>
            <ac:spMk id="421" creationId="{00000000-0000-0000-0000-000000000000}"/>
          </ac:spMkLst>
        </pc:spChg>
        <pc:picChg chg="del">
          <ac:chgData name="Lia Keston" userId="b60fe82e41c50ff9" providerId="LiveId" clId="{14BD97C7-82A6-4CFB-93E2-63AD581F5BA9}" dt="2021-03-05T13:30:16.689" v="945"/>
          <ac:picMkLst>
            <pc:docMk/>
            <pc:sldMk cId="163363645" sldId="387"/>
            <ac:picMk id="2" creationId="{FD2A891B-380C-4614-955C-54321928FBA0}"/>
          </ac:picMkLst>
        </pc:picChg>
        <pc:picChg chg="del">
          <ac:chgData name="Lia Keston" userId="b60fe82e41c50ff9" providerId="LiveId" clId="{14BD97C7-82A6-4CFB-93E2-63AD581F5BA9}" dt="2021-03-04T19:55:01.784" v="722" actId="478"/>
          <ac:picMkLst>
            <pc:docMk/>
            <pc:sldMk cId="163363645" sldId="387"/>
            <ac:picMk id="3" creationId="{3C2D338F-FE11-475A-855F-B9CE5B6B97E6}"/>
          </ac:picMkLst>
        </pc:picChg>
        <pc:picChg chg="add mod">
          <ac:chgData name="Lia Keston" userId="b60fe82e41c50ff9" providerId="LiveId" clId="{14BD97C7-82A6-4CFB-93E2-63AD581F5BA9}" dt="2021-03-04T19:57:25.454" v="733" actId="1076"/>
          <ac:picMkLst>
            <pc:docMk/>
            <pc:sldMk cId="163363645" sldId="387"/>
            <ac:picMk id="4" creationId="{D0413A6E-034E-4B23-8435-136565738EA7}"/>
          </ac:picMkLst>
        </pc:picChg>
      </pc:sldChg>
      <pc:sldChg chg="modSp add mod modClrScheme chgLayout">
        <pc:chgData name="Lia Keston" userId="b60fe82e41c50ff9" providerId="LiveId" clId="{14BD97C7-82A6-4CFB-93E2-63AD581F5BA9}" dt="2021-03-04T20:05:08.994" v="752" actId="700"/>
        <pc:sldMkLst>
          <pc:docMk/>
          <pc:sldMk cId="0" sldId="388"/>
        </pc:sldMkLst>
        <pc:spChg chg="mod ord">
          <ac:chgData name="Lia Keston" userId="b60fe82e41c50ff9" providerId="LiveId" clId="{14BD97C7-82A6-4CFB-93E2-63AD581F5BA9}" dt="2021-03-04T20:05:08.994" v="752" actId="700"/>
          <ac:spMkLst>
            <pc:docMk/>
            <pc:sldMk cId="0" sldId="388"/>
            <ac:spMk id="684" creationId="{00000000-0000-0000-0000-000000000000}"/>
          </ac:spMkLst>
        </pc:spChg>
        <pc:spChg chg="mod">
          <ac:chgData name="Lia Keston" userId="b60fe82e41c50ff9" providerId="LiveId" clId="{14BD97C7-82A6-4CFB-93E2-63AD581F5BA9}" dt="2021-03-04T20:04:51.235" v="748" actId="207"/>
          <ac:spMkLst>
            <pc:docMk/>
            <pc:sldMk cId="0" sldId="388"/>
            <ac:spMk id="685" creationId="{00000000-0000-0000-0000-000000000000}"/>
          </ac:spMkLst>
        </pc:spChg>
        <pc:spChg chg="mod">
          <ac:chgData name="Lia Keston" userId="b60fe82e41c50ff9" providerId="LiveId" clId="{14BD97C7-82A6-4CFB-93E2-63AD581F5BA9}" dt="2021-03-04T20:04:58.657" v="750" actId="207"/>
          <ac:spMkLst>
            <pc:docMk/>
            <pc:sldMk cId="0" sldId="388"/>
            <ac:spMk id="686" creationId="{00000000-0000-0000-0000-000000000000}"/>
          </ac:spMkLst>
        </pc:spChg>
        <pc:spChg chg="mod">
          <ac:chgData name="Lia Keston" userId="b60fe82e41c50ff9" providerId="LiveId" clId="{14BD97C7-82A6-4CFB-93E2-63AD581F5BA9}" dt="2021-03-04T20:04:54.022" v="749" actId="207"/>
          <ac:spMkLst>
            <pc:docMk/>
            <pc:sldMk cId="0" sldId="388"/>
            <ac:spMk id="687" creationId="{00000000-0000-0000-0000-000000000000}"/>
          </ac:spMkLst>
        </pc:spChg>
        <pc:spChg chg="mod">
          <ac:chgData name="Lia Keston" userId="b60fe82e41c50ff9" providerId="LiveId" clId="{14BD97C7-82A6-4CFB-93E2-63AD581F5BA9}" dt="2021-03-04T20:04:47.027" v="747" actId="207"/>
          <ac:spMkLst>
            <pc:docMk/>
            <pc:sldMk cId="0" sldId="388"/>
            <ac:spMk id="695" creationId="{00000000-0000-0000-0000-000000000000}"/>
          </ac:spMkLst>
        </pc:spChg>
        <pc:spChg chg="mod">
          <ac:chgData name="Lia Keston" userId="b60fe82e41c50ff9" providerId="LiveId" clId="{14BD97C7-82A6-4CFB-93E2-63AD581F5BA9}" dt="2021-03-04T20:04:37.118" v="746" actId="207"/>
          <ac:spMkLst>
            <pc:docMk/>
            <pc:sldMk cId="0" sldId="388"/>
            <ac:spMk id="696" creationId="{00000000-0000-0000-0000-000000000000}"/>
          </ac:spMkLst>
        </pc:spChg>
        <pc:spChg chg="mod">
          <ac:chgData name="Lia Keston" userId="b60fe82e41c50ff9" providerId="LiveId" clId="{14BD97C7-82A6-4CFB-93E2-63AD581F5BA9}" dt="2021-03-04T20:04:34.349" v="745" actId="207"/>
          <ac:spMkLst>
            <pc:docMk/>
            <pc:sldMk cId="0" sldId="388"/>
            <ac:spMk id="697" creationId="{00000000-0000-0000-0000-000000000000}"/>
          </ac:spMkLst>
        </pc:spChg>
        <pc:spChg chg="mod">
          <ac:chgData name="Lia Keston" userId="b60fe82e41c50ff9" providerId="LiveId" clId="{14BD97C7-82A6-4CFB-93E2-63AD581F5BA9}" dt="2021-03-04T20:04:30.581" v="744" actId="207"/>
          <ac:spMkLst>
            <pc:docMk/>
            <pc:sldMk cId="0" sldId="388"/>
            <ac:spMk id="703" creationId="{00000000-0000-0000-0000-000000000000}"/>
          </ac:spMkLst>
        </pc:spChg>
        <pc:spChg chg="mod">
          <ac:chgData name="Lia Keston" userId="b60fe82e41c50ff9" providerId="LiveId" clId="{14BD97C7-82A6-4CFB-93E2-63AD581F5BA9}" dt="2021-03-04T20:04:18.060" v="742" actId="207"/>
          <ac:spMkLst>
            <pc:docMk/>
            <pc:sldMk cId="0" sldId="388"/>
            <ac:spMk id="708" creationId="{00000000-0000-0000-0000-000000000000}"/>
          </ac:spMkLst>
        </pc:spChg>
        <pc:spChg chg="mod">
          <ac:chgData name="Lia Keston" userId="b60fe82e41c50ff9" providerId="LiveId" clId="{14BD97C7-82A6-4CFB-93E2-63AD581F5BA9}" dt="2021-03-04T20:03:58.417" v="741" actId="207"/>
          <ac:spMkLst>
            <pc:docMk/>
            <pc:sldMk cId="0" sldId="388"/>
            <ac:spMk id="709" creationId="{00000000-0000-0000-0000-000000000000}"/>
          </ac:spMkLst>
        </pc:spChg>
        <pc:spChg chg="mod">
          <ac:chgData name="Lia Keston" userId="b60fe82e41c50ff9" providerId="LiveId" clId="{14BD97C7-82A6-4CFB-93E2-63AD581F5BA9}" dt="2021-03-04T20:04:22.060" v="743" actId="207"/>
          <ac:spMkLst>
            <pc:docMk/>
            <pc:sldMk cId="0" sldId="388"/>
            <ac:spMk id="710" creationId="{00000000-0000-0000-0000-000000000000}"/>
          </ac:spMkLst>
        </pc:spChg>
      </pc:sldChg>
      <pc:sldChg chg="new del">
        <pc:chgData name="Lia Keston" userId="b60fe82e41c50ff9" providerId="LiveId" clId="{14BD97C7-82A6-4CFB-93E2-63AD581F5BA9}" dt="2021-03-04T20:03:24.983" v="739" actId="680"/>
        <pc:sldMkLst>
          <pc:docMk/>
          <pc:sldMk cId="1629790175" sldId="388"/>
        </pc:sldMkLst>
      </pc:sldChg>
      <pc:sldChg chg="add del ord">
        <pc:chgData name="Lia Keston" userId="b60fe82e41c50ff9" providerId="LiveId" clId="{14BD97C7-82A6-4CFB-93E2-63AD581F5BA9}" dt="2021-03-05T14:49:38.495" v="2537" actId="18676"/>
        <pc:sldMkLst>
          <pc:docMk/>
          <pc:sldMk cId="3733611295" sldId="389"/>
        </pc:sldMkLst>
      </pc:sldChg>
      <pc:sldChg chg="add modNotesTx">
        <pc:chgData name="Lia Keston" userId="b60fe82e41c50ff9" providerId="LiveId" clId="{14BD97C7-82A6-4CFB-93E2-63AD581F5BA9}" dt="2021-03-05T14:28:16.227" v="2173" actId="6549"/>
        <pc:sldMkLst>
          <pc:docMk/>
          <pc:sldMk cId="4284250683" sldId="390"/>
        </pc:sldMkLst>
      </pc:sldChg>
      <pc:sldChg chg="add del">
        <pc:chgData name="Lia Keston" userId="b60fe82e41c50ff9" providerId="LiveId" clId="{14BD97C7-82A6-4CFB-93E2-63AD581F5BA9}" dt="2021-03-05T14:49:32.069" v="2535" actId="18676"/>
        <pc:sldMkLst>
          <pc:docMk/>
          <pc:sldMk cId="295949115" sldId="391"/>
        </pc:sldMkLst>
      </pc:sldChg>
      <pc:sldChg chg="add ord">
        <pc:chgData name="Lia Keston" userId="b60fe82e41c50ff9" providerId="LiveId" clId="{14BD97C7-82A6-4CFB-93E2-63AD581F5BA9}" dt="2021-03-05T13:55:30.741" v="1708"/>
        <pc:sldMkLst>
          <pc:docMk/>
          <pc:sldMk cId="1195693097" sldId="392"/>
        </pc:sldMkLst>
      </pc:sldChg>
      <pc:sldChg chg="add ord modNotesTx">
        <pc:chgData name="Lia Keston" userId="b60fe82e41c50ff9" providerId="LiveId" clId="{14BD97C7-82A6-4CFB-93E2-63AD581F5BA9}" dt="2021-03-05T14:28:45.236" v="2176" actId="6549"/>
        <pc:sldMkLst>
          <pc:docMk/>
          <pc:sldMk cId="1385383964" sldId="393"/>
        </pc:sldMkLst>
      </pc:sldChg>
      <pc:sldChg chg="modSp add mod ord">
        <pc:chgData name="Lia Keston" userId="b60fe82e41c50ff9" providerId="LiveId" clId="{14BD97C7-82A6-4CFB-93E2-63AD581F5BA9}" dt="2021-03-05T14:10:51.336" v="1888"/>
        <pc:sldMkLst>
          <pc:docMk/>
          <pc:sldMk cId="475359835" sldId="394"/>
        </pc:sldMkLst>
        <pc:spChg chg="mod">
          <ac:chgData name="Lia Keston" userId="b60fe82e41c50ff9" providerId="LiveId" clId="{14BD97C7-82A6-4CFB-93E2-63AD581F5BA9}" dt="2021-03-05T13:57:10.706" v="1736" actId="20577"/>
          <ac:spMkLst>
            <pc:docMk/>
            <pc:sldMk cId="475359835" sldId="394"/>
            <ac:spMk id="2" creationId="{EBD427CC-1969-4E11-9D12-55AE5516EA30}"/>
          </ac:spMkLst>
        </pc:spChg>
      </pc:sldChg>
      <pc:sldChg chg="add ord modNotesTx">
        <pc:chgData name="Lia Keston" userId="b60fe82e41c50ff9" providerId="LiveId" clId="{14BD97C7-82A6-4CFB-93E2-63AD581F5BA9}" dt="2021-03-05T14:54:16.043" v="2546" actId="20578"/>
        <pc:sldMkLst>
          <pc:docMk/>
          <pc:sldMk cId="1765760360" sldId="395"/>
        </pc:sldMkLst>
      </pc:sldChg>
      <pc:sldChg chg="add del ord">
        <pc:chgData name="Lia Keston" userId="b60fe82e41c50ff9" providerId="LiveId" clId="{14BD97C7-82A6-4CFB-93E2-63AD581F5BA9}" dt="2021-03-05T14:13:03.810" v="1942" actId="18676"/>
        <pc:sldMkLst>
          <pc:docMk/>
          <pc:sldMk cId="3966510590" sldId="396"/>
        </pc:sldMkLst>
      </pc:sldChg>
      <pc:sldChg chg="modSp add del mod ord">
        <pc:chgData name="Lia Keston" userId="b60fe82e41c50ff9" providerId="LiveId" clId="{14BD97C7-82A6-4CFB-93E2-63AD581F5BA9}" dt="2021-03-05T14:10:54.757" v="1889" actId="2696"/>
        <pc:sldMkLst>
          <pc:docMk/>
          <pc:sldMk cId="3201239337" sldId="397"/>
        </pc:sldMkLst>
        <pc:spChg chg="mod">
          <ac:chgData name="Lia Keston" userId="b60fe82e41c50ff9" providerId="LiveId" clId="{14BD97C7-82A6-4CFB-93E2-63AD581F5BA9}" dt="2021-03-05T13:57:45.345" v="1744"/>
          <ac:spMkLst>
            <pc:docMk/>
            <pc:sldMk cId="3201239337" sldId="397"/>
            <ac:spMk id="2" creationId="{EBD427CC-1969-4E11-9D12-55AE5516EA30}"/>
          </ac:spMkLst>
        </pc:spChg>
      </pc:sldChg>
      <pc:sldChg chg="modSp add mod ord">
        <pc:chgData name="Lia Keston" userId="b60fe82e41c50ff9" providerId="LiveId" clId="{14BD97C7-82A6-4CFB-93E2-63AD581F5BA9}" dt="2021-03-05T14:33:52.877" v="2191" actId="20577"/>
        <pc:sldMkLst>
          <pc:docMk/>
          <pc:sldMk cId="60395138" sldId="398"/>
        </pc:sldMkLst>
        <pc:spChg chg="mod">
          <ac:chgData name="Lia Keston" userId="b60fe82e41c50ff9" providerId="LiveId" clId="{14BD97C7-82A6-4CFB-93E2-63AD581F5BA9}" dt="2021-03-05T14:33:52.877" v="2191" actId="20577"/>
          <ac:spMkLst>
            <pc:docMk/>
            <pc:sldMk cId="60395138" sldId="398"/>
            <ac:spMk id="2" creationId="{EBD427CC-1969-4E11-9D12-55AE5516EA30}"/>
          </ac:spMkLst>
        </pc:spChg>
      </pc:sldChg>
      <pc:sldChg chg="add ord modNotesTx">
        <pc:chgData name="Lia Keston" userId="b60fe82e41c50ff9" providerId="LiveId" clId="{14BD97C7-82A6-4CFB-93E2-63AD581F5BA9}" dt="2021-03-05T14:28:10.069" v="2172" actId="6549"/>
        <pc:sldMkLst>
          <pc:docMk/>
          <pc:sldMk cId="1630452566" sldId="399"/>
        </pc:sldMkLst>
      </pc:sldChg>
      <pc:sldChg chg="modSp add del mod modClrScheme chgLayout modNotesTx">
        <pc:chgData name="Lia Keston" userId="b60fe82e41c50ff9" providerId="LiveId" clId="{14BD97C7-82A6-4CFB-93E2-63AD581F5BA9}" dt="2021-03-05T14:20:46.014" v="2127" actId="5793"/>
        <pc:sldMkLst>
          <pc:docMk/>
          <pc:sldMk cId="0" sldId="400"/>
        </pc:sldMkLst>
        <pc:spChg chg="mod ord">
          <ac:chgData name="Lia Keston" userId="b60fe82e41c50ff9" providerId="LiveId" clId="{14BD97C7-82A6-4CFB-93E2-63AD581F5BA9}" dt="2021-03-05T14:19:03.405" v="2088" actId="108"/>
          <ac:spMkLst>
            <pc:docMk/>
            <pc:sldMk cId="0" sldId="400"/>
            <ac:spMk id="796" creationId="{00000000-0000-0000-0000-000000000000}"/>
          </ac:spMkLst>
        </pc:spChg>
        <pc:spChg chg="mod ord">
          <ac:chgData name="Lia Keston" userId="b60fe82e41c50ff9" providerId="LiveId" clId="{14BD97C7-82A6-4CFB-93E2-63AD581F5BA9}" dt="2021-03-05T14:20:17.135" v="2115" actId="6549"/>
          <ac:spMkLst>
            <pc:docMk/>
            <pc:sldMk cId="0" sldId="400"/>
            <ac:spMk id="797" creationId="{00000000-0000-0000-0000-000000000000}"/>
          </ac:spMkLst>
        </pc:spChg>
      </pc:sldChg>
      <pc:sldChg chg="addSp delSp modSp add del mod setBg modClrScheme chgLayout modNotes modNotesTx">
        <pc:chgData name="Lia Keston" userId="b60fe82e41c50ff9" providerId="LiveId" clId="{14BD97C7-82A6-4CFB-93E2-63AD581F5BA9}" dt="2021-03-05T14:18:08.175" v="2086" actId="20577"/>
        <pc:sldMkLst>
          <pc:docMk/>
          <pc:sldMk cId="0" sldId="401"/>
        </pc:sldMkLst>
        <pc:spChg chg="add del mod ord">
          <ac:chgData name="Lia Keston" userId="b60fe82e41c50ff9" providerId="LiveId" clId="{14BD97C7-82A6-4CFB-93E2-63AD581F5BA9}" dt="2021-03-05T14:15:17.389" v="1980" actId="700"/>
          <ac:spMkLst>
            <pc:docMk/>
            <pc:sldMk cId="0" sldId="401"/>
            <ac:spMk id="2" creationId="{8DB52C1B-FD25-4591-83EB-3527B672D812}"/>
          </ac:spMkLst>
        </pc:spChg>
        <pc:spChg chg="add del mod">
          <ac:chgData name="Lia Keston" userId="b60fe82e41c50ff9" providerId="LiveId" clId="{14BD97C7-82A6-4CFB-93E2-63AD581F5BA9}" dt="2021-03-05T14:17:42.609" v="2042" actId="478"/>
          <ac:spMkLst>
            <pc:docMk/>
            <pc:sldMk cId="0" sldId="401"/>
            <ac:spMk id="4" creationId="{9FEFBA8C-28AC-4EDD-ADC1-7FB8BFCDC0EF}"/>
          </ac:spMkLst>
        </pc:spChg>
        <pc:spChg chg="add del mod ord">
          <ac:chgData name="Lia Keston" userId="b60fe82e41c50ff9" providerId="LiveId" clId="{14BD97C7-82A6-4CFB-93E2-63AD581F5BA9}" dt="2021-03-05T14:18:08.175" v="2086" actId="20577"/>
          <ac:spMkLst>
            <pc:docMk/>
            <pc:sldMk cId="0" sldId="401"/>
            <ac:spMk id="636" creationId="{00000000-0000-0000-0000-000000000000}"/>
          </ac:spMkLst>
        </pc:spChg>
        <pc:spChg chg="del mod">
          <ac:chgData name="Lia Keston" userId="b60fe82e41c50ff9" providerId="LiveId" clId="{14BD97C7-82A6-4CFB-93E2-63AD581F5BA9}" dt="2021-03-05T14:17:46.457" v="2043" actId="21"/>
          <ac:spMkLst>
            <pc:docMk/>
            <pc:sldMk cId="0" sldId="401"/>
            <ac:spMk id="637" creationId="{00000000-0000-0000-0000-000000000000}"/>
          </ac:spMkLst>
        </pc:spChg>
        <pc:spChg chg="mod">
          <ac:chgData name="Lia Keston" userId="b60fe82e41c50ff9" providerId="LiveId" clId="{14BD97C7-82A6-4CFB-93E2-63AD581F5BA9}" dt="2021-03-05T14:16:27.417" v="1992" actId="1076"/>
          <ac:spMkLst>
            <pc:docMk/>
            <pc:sldMk cId="0" sldId="401"/>
            <ac:spMk id="642" creationId="{00000000-0000-0000-0000-000000000000}"/>
          </ac:spMkLst>
        </pc:spChg>
        <pc:spChg chg="mod">
          <ac:chgData name="Lia Keston" userId="b60fe82e41c50ff9" providerId="LiveId" clId="{14BD97C7-82A6-4CFB-93E2-63AD581F5BA9}" dt="2021-03-05T14:16:30.235" v="1993" actId="1076"/>
          <ac:spMkLst>
            <pc:docMk/>
            <pc:sldMk cId="0" sldId="401"/>
            <ac:spMk id="643" creationId="{00000000-0000-0000-0000-000000000000}"/>
          </ac:spMkLst>
        </pc:spChg>
        <pc:grpChg chg="mod">
          <ac:chgData name="Lia Keston" userId="b60fe82e41c50ff9" providerId="LiveId" clId="{14BD97C7-82A6-4CFB-93E2-63AD581F5BA9}" dt="2021-03-05T14:15:00.583" v="1972" actId="1076"/>
          <ac:grpSpMkLst>
            <pc:docMk/>
            <pc:sldMk cId="0" sldId="401"/>
            <ac:grpSpMk id="638" creationId="{00000000-0000-0000-0000-000000000000}"/>
          </ac:grpSpMkLst>
        </pc:grpChg>
        <pc:picChg chg="mod">
          <ac:chgData name="Lia Keston" userId="b60fe82e41c50ff9" providerId="LiveId" clId="{14BD97C7-82A6-4CFB-93E2-63AD581F5BA9}" dt="2021-03-05T14:15:05.392" v="1974" actId="1076"/>
          <ac:picMkLst>
            <pc:docMk/>
            <pc:sldMk cId="0" sldId="401"/>
            <ac:picMk id="640" creationId="{00000000-0000-0000-0000-000000000000}"/>
          </ac:picMkLst>
        </pc:picChg>
      </pc:sldChg>
      <pc:sldChg chg="add del">
        <pc:chgData name="Lia Keston" userId="b60fe82e41c50ff9" providerId="LiveId" clId="{14BD97C7-82A6-4CFB-93E2-63AD581F5BA9}" dt="2021-03-05T14:37:26.288" v="2194" actId="2890"/>
        <pc:sldMkLst>
          <pc:docMk/>
          <pc:sldMk cId="2328753884" sldId="402"/>
        </pc:sldMkLst>
      </pc:sldChg>
      <pc:sldChg chg="modSp add del mod modNotesTx">
        <pc:chgData name="Lia Keston" userId="b60fe82e41c50ff9" providerId="LiveId" clId="{14BD97C7-82A6-4CFB-93E2-63AD581F5BA9}" dt="2021-03-05T14:40:57.761" v="2426"/>
        <pc:sldMkLst>
          <pc:docMk/>
          <pc:sldMk cId="3067877297" sldId="403"/>
        </pc:sldMkLst>
        <pc:spChg chg="mod">
          <ac:chgData name="Lia Keston" userId="b60fe82e41c50ff9" providerId="LiveId" clId="{14BD97C7-82A6-4CFB-93E2-63AD581F5BA9}" dt="2021-03-05T14:40:00.630" v="2331" actId="20577"/>
          <ac:spMkLst>
            <pc:docMk/>
            <pc:sldMk cId="3067877297" sldId="403"/>
            <ac:spMk id="3" creationId="{8EDA51F5-36B6-4596-8644-E7592ADB21F9}"/>
          </ac:spMkLst>
        </pc:spChg>
        <pc:spChg chg="mod">
          <ac:chgData name="Lia Keston" userId="b60fe82e41c50ff9" providerId="LiveId" clId="{14BD97C7-82A6-4CFB-93E2-63AD581F5BA9}" dt="2021-03-05T14:40:14.443" v="2408" actId="20577"/>
          <ac:spMkLst>
            <pc:docMk/>
            <pc:sldMk cId="3067877297" sldId="403"/>
            <ac:spMk id="5" creationId="{E254D0CF-616C-4608-BDE4-1710B4429E44}"/>
          </ac:spMkLst>
        </pc:spChg>
      </pc:sldChg>
      <pc:sldChg chg="modSp add mod modNotesTx">
        <pc:chgData name="Lia Keston" userId="b60fe82e41c50ff9" providerId="LiveId" clId="{14BD97C7-82A6-4CFB-93E2-63AD581F5BA9}" dt="2021-03-05T14:42:55.683" v="2459"/>
        <pc:sldMkLst>
          <pc:docMk/>
          <pc:sldMk cId="681983151" sldId="404"/>
        </pc:sldMkLst>
        <pc:spChg chg="mod">
          <ac:chgData name="Lia Keston" userId="b60fe82e41c50ff9" providerId="LiveId" clId="{14BD97C7-82A6-4CFB-93E2-63AD581F5BA9}" dt="2021-03-05T14:42:38.077" v="2456" actId="20577"/>
          <ac:spMkLst>
            <pc:docMk/>
            <pc:sldMk cId="681983151" sldId="404"/>
            <ac:spMk id="3" creationId="{8EDA51F5-36B6-4596-8644-E7592ADB21F9}"/>
          </ac:spMkLst>
        </pc:spChg>
        <pc:spChg chg="mod">
          <ac:chgData name="Lia Keston" userId="b60fe82e41c50ff9" providerId="LiveId" clId="{14BD97C7-82A6-4CFB-93E2-63AD581F5BA9}" dt="2021-03-05T14:42:30.990" v="2455"/>
          <ac:spMkLst>
            <pc:docMk/>
            <pc:sldMk cId="681983151" sldId="404"/>
            <ac:spMk id="5" creationId="{E254D0CF-616C-4608-BDE4-1710B4429E44}"/>
          </ac:spMkLst>
        </pc:spChg>
      </pc:sldChg>
      <pc:sldChg chg="modSp add mod modNotesTx">
        <pc:chgData name="Lia Keston" userId="b60fe82e41c50ff9" providerId="LiveId" clId="{14BD97C7-82A6-4CFB-93E2-63AD581F5BA9}" dt="2021-03-05T14:47:41.629" v="2489"/>
        <pc:sldMkLst>
          <pc:docMk/>
          <pc:sldMk cId="668901700" sldId="405"/>
        </pc:sldMkLst>
        <pc:spChg chg="mod">
          <ac:chgData name="Lia Keston" userId="b60fe82e41c50ff9" providerId="LiveId" clId="{14BD97C7-82A6-4CFB-93E2-63AD581F5BA9}" dt="2021-03-05T14:47:21.087" v="2487" actId="20577"/>
          <ac:spMkLst>
            <pc:docMk/>
            <pc:sldMk cId="668901700" sldId="405"/>
            <ac:spMk id="3" creationId="{8EDA51F5-36B6-4596-8644-E7592ADB21F9}"/>
          </ac:spMkLst>
        </pc:spChg>
        <pc:spChg chg="mod">
          <ac:chgData name="Lia Keston" userId="b60fe82e41c50ff9" providerId="LiveId" clId="{14BD97C7-82A6-4CFB-93E2-63AD581F5BA9}" dt="2021-03-05T14:47:30.651" v="2488"/>
          <ac:spMkLst>
            <pc:docMk/>
            <pc:sldMk cId="668901700" sldId="405"/>
            <ac:spMk id="5" creationId="{E254D0CF-616C-4608-BDE4-1710B4429E44}"/>
          </ac:spMkLst>
        </pc:spChg>
      </pc:sldChg>
      <pc:sldChg chg="modSp add mod modNotesTx">
        <pc:chgData name="Lia Keston" userId="b60fe82e41c50ff9" providerId="LiveId" clId="{14BD97C7-82A6-4CFB-93E2-63AD581F5BA9}" dt="2021-03-05T14:48:43.500" v="2533"/>
        <pc:sldMkLst>
          <pc:docMk/>
          <pc:sldMk cId="420470607" sldId="406"/>
        </pc:sldMkLst>
        <pc:spChg chg="mod">
          <ac:chgData name="Lia Keston" userId="b60fe82e41c50ff9" providerId="LiveId" clId="{14BD97C7-82A6-4CFB-93E2-63AD581F5BA9}" dt="2021-03-05T14:48:10.696" v="2501" actId="20577"/>
          <ac:spMkLst>
            <pc:docMk/>
            <pc:sldMk cId="420470607" sldId="406"/>
            <ac:spMk id="3" creationId="{8EDA51F5-36B6-4596-8644-E7592ADB21F9}"/>
          </ac:spMkLst>
        </pc:spChg>
        <pc:spChg chg="mod">
          <ac:chgData name="Lia Keston" userId="b60fe82e41c50ff9" providerId="LiveId" clId="{14BD97C7-82A6-4CFB-93E2-63AD581F5BA9}" dt="2021-03-05T14:48:31.619" v="2532" actId="20577"/>
          <ac:spMkLst>
            <pc:docMk/>
            <pc:sldMk cId="420470607" sldId="406"/>
            <ac:spMk id="5" creationId="{E254D0CF-616C-4608-BDE4-1710B4429E44}"/>
          </ac:spMkLst>
        </pc:spChg>
      </pc:sldChg>
      <pc:sldChg chg="add">
        <pc:chgData name="Lia Keston" userId="b60fe82e41c50ff9" providerId="LiveId" clId="{14BD97C7-82A6-4CFB-93E2-63AD581F5BA9}" dt="2021-03-05T14:53:51.702" v="2543"/>
        <pc:sldMkLst>
          <pc:docMk/>
          <pc:sldMk cId="287009035" sldId="407"/>
        </pc:sldMkLst>
      </pc:sldChg>
      <pc:sldChg chg="modSp add del mod ord">
        <pc:chgData name="Lia Keston" userId="b60fe82e41c50ff9" providerId="LiveId" clId="{14BD97C7-82A6-4CFB-93E2-63AD581F5BA9}" dt="2021-03-05T15:29:36.548" v="2640" actId="20577"/>
        <pc:sldMkLst>
          <pc:docMk/>
          <pc:sldMk cId="3845722189" sldId="408"/>
        </pc:sldMkLst>
        <pc:spChg chg="mod">
          <ac:chgData name="Lia Keston" userId="b60fe82e41c50ff9" providerId="LiveId" clId="{14BD97C7-82A6-4CFB-93E2-63AD581F5BA9}" dt="2021-03-05T15:29:36.548" v="2640" actId="20577"/>
          <ac:spMkLst>
            <pc:docMk/>
            <pc:sldMk cId="3845722189" sldId="408"/>
            <ac:spMk id="500" creationId="{00000000-0000-0000-0000-000000000000}"/>
          </ac:spMkLst>
        </pc:spChg>
      </pc:sldChg>
      <pc:sldMasterChg chg="delSldLayout">
        <pc:chgData name="Lia Keston" userId="b60fe82e41c50ff9" providerId="LiveId" clId="{14BD97C7-82A6-4CFB-93E2-63AD581F5BA9}" dt="2021-03-05T15:22:18.588" v="2591" actId="2696"/>
        <pc:sldMasterMkLst>
          <pc:docMk/>
          <pc:sldMasterMk cId="0" sldId="2147483648"/>
        </pc:sldMasterMkLst>
        <pc:sldLayoutChg chg="del">
          <pc:chgData name="Lia Keston" userId="b60fe82e41c50ff9" providerId="LiveId" clId="{14BD97C7-82A6-4CFB-93E2-63AD581F5BA9}" dt="2021-03-05T14:49:32.069" v="2535" actId="18676"/>
          <pc:sldLayoutMkLst>
            <pc:docMk/>
            <pc:sldMasterMk cId="0" sldId="2147483648"/>
            <pc:sldLayoutMk cId="0" sldId="2147483653"/>
          </pc:sldLayoutMkLst>
        </pc:sldLayoutChg>
        <pc:sldLayoutChg chg="del">
          <pc:chgData name="Lia Keston" userId="b60fe82e41c50ff9" providerId="LiveId" clId="{14BD97C7-82A6-4CFB-93E2-63AD581F5BA9}" dt="2021-03-05T14:49:38.495" v="2537" actId="18676"/>
          <pc:sldLayoutMkLst>
            <pc:docMk/>
            <pc:sldMasterMk cId="0" sldId="2147483648"/>
            <pc:sldLayoutMk cId="0" sldId="2147483703"/>
          </pc:sldLayoutMkLst>
        </pc:sldLayoutChg>
        <pc:sldLayoutChg chg="del">
          <pc:chgData name="Lia Keston" userId="b60fe82e41c50ff9" providerId="LiveId" clId="{14BD97C7-82A6-4CFB-93E2-63AD581F5BA9}" dt="2021-03-05T14:49:38.495" v="2537" actId="18676"/>
          <pc:sldLayoutMkLst>
            <pc:docMk/>
            <pc:sldMasterMk cId="0" sldId="2147483648"/>
            <pc:sldLayoutMk cId="0" sldId="2147483704"/>
          </pc:sldLayoutMkLst>
        </pc:sldLayoutChg>
        <pc:sldLayoutChg chg="del">
          <pc:chgData name="Lia Keston" userId="b60fe82e41c50ff9" providerId="LiveId" clId="{14BD97C7-82A6-4CFB-93E2-63AD581F5BA9}" dt="2021-03-04T19:59:39.816" v="736" actId="2696"/>
          <pc:sldLayoutMkLst>
            <pc:docMk/>
            <pc:sldMasterMk cId="0" sldId="2147483648"/>
            <pc:sldLayoutMk cId="0" sldId="2147483706"/>
          </pc:sldLayoutMkLst>
        </pc:sldLayoutChg>
        <pc:sldLayoutChg chg="del">
          <pc:chgData name="Lia Keston" userId="b60fe82e41c50ff9" providerId="LiveId" clId="{14BD97C7-82A6-4CFB-93E2-63AD581F5BA9}" dt="2021-03-04T19:59:39.816" v="736" actId="2696"/>
          <pc:sldLayoutMkLst>
            <pc:docMk/>
            <pc:sldMasterMk cId="0" sldId="2147483648"/>
            <pc:sldLayoutMk cId="1721949556" sldId="2147483713"/>
          </pc:sldLayoutMkLst>
        </pc:sldLayoutChg>
        <pc:sldLayoutChg chg="del">
          <pc:chgData name="Lia Keston" userId="b60fe82e41c50ff9" providerId="LiveId" clId="{14BD97C7-82A6-4CFB-93E2-63AD581F5BA9}" dt="2021-03-05T14:49:34.557" v="2536" actId="18676"/>
          <pc:sldLayoutMkLst>
            <pc:docMk/>
            <pc:sldMasterMk cId="0" sldId="2147483648"/>
            <pc:sldLayoutMk cId="3612309773" sldId="2147483717"/>
          </pc:sldLayoutMkLst>
        </pc:sldLayoutChg>
        <pc:sldLayoutChg chg="del">
          <pc:chgData name="Lia Keston" userId="b60fe82e41c50ff9" providerId="LiveId" clId="{14BD97C7-82A6-4CFB-93E2-63AD581F5BA9}" dt="2021-03-05T14:00:33.500" v="1827" actId="2696"/>
          <pc:sldLayoutMkLst>
            <pc:docMk/>
            <pc:sldMasterMk cId="0" sldId="2147483648"/>
            <pc:sldLayoutMk cId="1368487721" sldId="2147483721"/>
          </pc:sldLayoutMkLst>
        </pc:sldLayoutChg>
        <pc:sldLayoutChg chg="del">
          <pc:chgData name="Lia Keston" userId="b60fe82e41c50ff9" providerId="LiveId" clId="{14BD97C7-82A6-4CFB-93E2-63AD581F5BA9}" dt="2021-03-05T15:18:32.763" v="2571" actId="47"/>
          <pc:sldLayoutMkLst>
            <pc:docMk/>
            <pc:sldMasterMk cId="0" sldId="2147483648"/>
            <pc:sldLayoutMk cId="2654298129" sldId="2147483722"/>
          </pc:sldLayoutMkLst>
        </pc:sldLayoutChg>
        <pc:sldLayoutChg chg="del">
          <pc:chgData name="Lia Keston" userId="b60fe82e41c50ff9" providerId="LiveId" clId="{14BD97C7-82A6-4CFB-93E2-63AD581F5BA9}" dt="2021-03-05T14:48:48.710" v="2534" actId="2696"/>
          <pc:sldLayoutMkLst>
            <pc:docMk/>
            <pc:sldMasterMk cId="0" sldId="2147483648"/>
            <pc:sldLayoutMk cId="2008861550" sldId="2147483727"/>
          </pc:sldLayoutMkLst>
        </pc:sldLayoutChg>
        <pc:sldLayoutChg chg="del">
          <pc:chgData name="Lia Keston" userId="b60fe82e41c50ff9" providerId="LiveId" clId="{14BD97C7-82A6-4CFB-93E2-63AD581F5BA9}" dt="2021-03-05T14:47:56.257" v="2491" actId="2696"/>
          <pc:sldLayoutMkLst>
            <pc:docMk/>
            <pc:sldMasterMk cId="0" sldId="2147483648"/>
            <pc:sldLayoutMk cId="3241860236" sldId="2147483728"/>
          </pc:sldLayoutMkLst>
        </pc:sldLayoutChg>
        <pc:sldLayoutChg chg="del">
          <pc:chgData name="Lia Keston" userId="b60fe82e41c50ff9" providerId="LiveId" clId="{14BD97C7-82A6-4CFB-93E2-63AD581F5BA9}" dt="2021-03-05T15:22:18.588" v="2591" actId="2696"/>
          <pc:sldLayoutMkLst>
            <pc:docMk/>
            <pc:sldMasterMk cId="0" sldId="2147483648"/>
            <pc:sldLayoutMk cId="200614111" sldId="2147483729"/>
          </pc:sldLayoutMkLst>
        </pc:sldLayoutChg>
      </pc:sldMasterChg>
    </pc:docChg>
  </pc:docChgLst>
  <pc:docChgLst>
    <pc:chgData name="Lia Keston" userId="S::likeston@microsoft.com::6e79b98a-595d-4e43-953a-a2d2c0282e3a" providerId="AD" clId="Web-{6255B19F-D087-0000-D567-E83C6471B37A}"/>
    <pc:docChg chg="modSld">
      <pc:chgData name="Lia Keston" userId="S::likeston@microsoft.com::6e79b98a-595d-4e43-953a-a2d2c0282e3a" providerId="AD" clId="Web-{6255B19F-D087-0000-D567-E83C6471B37A}" dt="2021-03-05T16:18:27.131" v="9" actId="20577"/>
      <pc:docMkLst>
        <pc:docMk/>
      </pc:docMkLst>
      <pc:sldChg chg="modSp">
        <pc:chgData name="Lia Keston" userId="S::likeston@microsoft.com::6e79b98a-595d-4e43-953a-a2d2c0282e3a" providerId="AD" clId="Web-{6255B19F-D087-0000-D567-E83C6471B37A}" dt="2021-03-05T16:18:27.131" v="9" actId="20577"/>
        <pc:sldMkLst>
          <pc:docMk/>
          <pc:sldMk cId="3231281238" sldId="378"/>
        </pc:sldMkLst>
        <pc:spChg chg="mod">
          <ac:chgData name="Lia Keston" userId="S::likeston@microsoft.com::6e79b98a-595d-4e43-953a-a2d2c0282e3a" providerId="AD" clId="Web-{6255B19F-D087-0000-D567-E83C6471B37A}" dt="2021-03-05T16:18:27.131" v="9" actId="20577"/>
          <ac:spMkLst>
            <pc:docMk/>
            <pc:sldMk cId="3231281238" sldId="378"/>
            <ac:spMk id="2" creationId="{2221B24D-674B-4A44-B28D-C46B043B7DFD}"/>
          </ac:spMkLst>
        </pc:spChg>
      </pc:sldChg>
    </pc:docChg>
  </pc:docChgLst>
  <pc:docChgLst>
    <pc:chgData name="Tiago Pascoal" userId="S::tipascoa@microsoft.com::a2eb2c44-951b-4775-90b0-ed17cdc74929" providerId="AD" clId="Web-{2F40B39F-2017-0000-D567-EC24E9B2C4DF}"/>
    <pc:docChg chg="mod modSld">
      <pc:chgData name="Tiago Pascoal" userId="S::tipascoa@microsoft.com::a2eb2c44-951b-4775-90b0-ed17cdc74929" providerId="AD" clId="Web-{2F40B39F-2017-0000-D567-EC24E9B2C4DF}" dt="2021-03-11T15:16:55.093" v="7"/>
      <pc:docMkLst>
        <pc:docMk/>
      </pc:docMkLst>
      <pc:sldChg chg="modSp">
        <pc:chgData name="Tiago Pascoal" userId="S::tipascoa@microsoft.com::a2eb2c44-951b-4775-90b0-ed17cdc74929" providerId="AD" clId="Web-{2F40B39F-2017-0000-D567-EC24E9B2C4DF}" dt="2021-03-11T15:11:54.228" v="5" actId="20577"/>
        <pc:sldMkLst>
          <pc:docMk/>
          <pc:sldMk cId="681785615" sldId="260"/>
        </pc:sldMkLst>
        <pc:spChg chg="mod">
          <ac:chgData name="Tiago Pascoal" userId="S::tipascoa@microsoft.com::a2eb2c44-951b-4775-90b0-ed17cdc74929" providerId="AD" clId="Web-{2F40B39F-2017-0000-D567-EC24E9B2C4DF}" dt="2021-03-11T15:11:54.228" v="5" actId="20577"/>
          <ac:spMkLst>
            <pc:docMk/>
            <pc:sldMk cId="681785615" sldId="260"/>
            <ac:spMk id="364" creationId="{00000000-0000-0000-0000-000000000000}"/>
          </ac:spMkLst>
        </pc:spChg>
      </pc:sldChg>
      <pc:sldChg chg="addCm">
        <pc:chgData name="Tiago Pascoal" userId="S::tipascoa@microsoft.com::a2eb2c44-951b-4775-90b0-ed17cdc74929" providerId="AD" clId="Web-{2F40B39F-2017-0000-D567-EC24E9B2C4DF}" dt="2021-03-11T15:16:55.093" v="7"/>
        <pc:sldMkLst>
          <pc:docMk/>
          <pc:sldMk cId="0" sldId="291"/>
        </pc:sldMkLst>
      </pc:sldChg>
    </pc:docChg>
  </pc:docChgLst>
  <pc:docChgLst>
    <pc:chgData name="David Polite" userId="S::dapolite@microsoft.com::e09d7110-74e9-4304-8efc-0543c1ae46f0" providerId="AD" clId="Web-{25328738-39ED-5BEB-A260-423CC85C3175}"/>
    <pc:docChg chg="modSld">
      <pc:chgData name="David Polite" userId="S::dapolite@microsoft.com::e09d7110-74e9-4304-8efc-0543c1ae46f0" providerId="AD" clId="Web-{25328738-39ED-5BEB-A260-423CC85C3175}" dt="2021-03-16T17:47:29.891" v="210"/>
      <pc:docMkLst>
        <pc:docMk/>
      </pc:docMkLst>
      <pc:sldChg chg="modSp modCm modNotes">
        <pc:chgData name="David Polite" userId="S::dapolite@microsoft.com::e09d7110-74e9-4304-8efc-0543c1ae46f0" providerId="AD" clId="Web-{25328738-39ED-5BEB-A260-423CC85C3175}" dt="2021-03-16T17:44:23.558" v="145"/>
        <pc:sldMkLst>
          <pc:docMk/>
          <pc:sldMk cId="0" sldId="269"/>
        </pc:sldMkLst>
        <pc:spChg chg="mod">
          <ac:chgData name="David Polite" userId="S::dapolite@microsoft.com::e09d7110-74e9-4304-8efc-0543c1ae46f0" providerId="AD" clId="Web-{25328738-39ED-5BEB-A260-423CC85C3175}" dt="2021-03-16T17:42:28.179" v="133" actId="20577"/>
          <ac:spMkLst>
            <pc:docMk/>
            <pc:sldMk cId="0" sldId="269"/>
            <ac:spMk id="407" creationId="{00000000-0000-0000-0000-000000000000}"/>
          </ac:spMkLst>
        </pc:spChg>
      </pc:sldChg>
      <pc:sldChg chg="modSp modCm">
        <pc:chgData name="David Polite" userId="S::dapolite@microsoft.com::e09d7110-74e9-4304-8efc-0543c1ae46f0" providerId="AD" clId="Web-{25328738-39ED-5BEB-A260-423CC85C3175}" dt="2021-03-16T17:45:12.403" v="151"/>
        <pc:sldMkLst>
          <pc:docMk/>
          <pc:sldMk cId="0" sldId="401"/>
        </pc:sldMkLst>
        <pc:spChg chg="mod">
          <ac:chgData name="David Polite" userId="S::dapolite@microsoft.com::e09d7110-74e9-4304-8efc-0543c1ae46f0" providerId="AD" clId="Web-{25328738-39ED-5BEB-A260-423CC85C3175}" dt="2021-03-16T17:44:55.949" v="149" actId="20577"/>
          <ac:spMkLst>
            <pc:docMk/>
            <pc:sldMk cId="0" sldId="401"/>
            <ac:spMk id="4" creationId="{67378C47-EB93-40B3-8167-102EA1F64FE3}"/>
          </ac:spMkLst>
        </pc:spChg>
      </pc:sldChg>
      <pc:sldChg chg="modCm modNotes">
        <pc:chgData name="David Polite" userId="S::dapolite@microsoft.com::e09d7110-74e9-4304-8efc-0543c1ae46f0" providerId="AD" clId="Web-{25328738-39ED-5BEB-A260-423CC85C3175}" dt="2021-03-16T17:47:29.891" v="210"/>
        <pc:sldMkLst>
          <pc:docMk/>
          <pc:sldMk cId="2371113033" sldId="409"/>
        </pc:sldMkLst>
      </pc:sldChg>
    </pc:docChg>
  </pc:docChgLst>
  <pc:docChgLst>
    <pc:chgData name="Briana Swift" userId="S::brswift@microsoft.com::54421b65-fbbc-4877-97ec-d3d86ee727be" providerId="AD" clId="Web-{BA53B19F-8023-0000-D168-AEB3BF812F94}"/>
    <pc:docChg chg="addSld delSld modSld sldOrd modSection">
      <pc:chgData name="Briana Swift" userId="S::brswift@microsoft.com::54421b65-fbbc-4877-97ec-d3d86ee727be" providerId="AD" clId="Web-{BA53B19F-8023-0000-D168-AEB3BF812F94}" dt="2021-03-05T16:24:06.221" v="979" actId="20577"/>
      <pc:docMkLst>
        <pc:docMk/>
      </pc:docMkLst>
      <pc:sldChg chg="modSp">
        <pc:chgData name="Briana Swift" userId="S::brswift@microsoft.com::54421b65-fbbc-4877-97ec-d3d86ee727be" providerId="AD" clId="Web-{BA53B19F-8023-0000-D168-AEB3BF812F94}" dt="2021-03-05T16:18:05.431" v="930" actId="20577"/>
        <pc:sldMkLst>
          <pc:docMk/>
          <pc:sldMk cId="681785615" sldId="260"/>
        </pc:sldMkLst>
        <pc:spChg chg="mod">
          <ac:chgData name="Briana Swift" userId="S::brswift@microsoft.com::54421b65-fbbc-4877-97ec-d3d86ee727be" providerId="AD" clId="Web-{BA53B19F-8023-0000-D168-AEB3BF812F94}" dt="2021-03-05T16:18:05.431" v="930" actId="20577"/>
          <ac:spMkLst>
            <pc:docMk/>
            <pc:sldMk cId="681785615" sldId="260"/>
            <ac:spMk id="364" creationId="{00000000-0000-0000-0000-000000000000}"/>
          </ac:spMkLst>
        </pc:spChg>
      </pc:sldChg>
      <pc:sldChg chg="modSp">
        <pc:chgData name="Briana Swift" userId="S::brswift@microsoft.com::54421b65-fbbc-4877-97ec-d3d86ee727be" providerId="AD" clId="Web-{BA53B19F-8023-0000-D168-AEB3BF812F94}" dt="2021-03-05T16:00:57.640" v="229" actId="20577"/>
        <pc:sldMkLst>
          <pc:docMk/>
          <pc:sldMk cId="0" sldId="269"/>
        </pc:sldMkLst>
        <pc:spChg chg="mod">
          <ac:chgData name="Briana Swift" userId="S::brswift@microsoft.com::54421b65-fbbc-4877-97ec-d3d86ee727be" providerId="AD" clId="Web-{BA53B19F-8023-0000-D168-AEB3BF812F94}" dt="2021-03-05T16:00:18.639" v="221" actId="20577"/>
          <ac:spMkLst>
            <pc:docMk/>
            <pc:sldMk cId="0" sldId="269"/>
            <ac:spMk id="406" creationId="{00000000-0000-0000-0000-000000000000}"/>
          </ac:spMkLst>
        </pc:spChg>
        <pc:spChg chg="mod">
          <ac:chgData name="Briana Swift" userId="S::brswift@microsoft.com::54421b65-fbbc-4877-97ec-d3d86ee727be" providerId="AD" clId="Web-{BA53B19F-8023-0000-D168-AEB3BF812F94}" dt="2021-03-05T16:00:57.640" v="229" actId="20577"/>
          <ac:spMkLst>
            <pc:docMk/>
            <pc:sldMk cId="0" sldId="269"/>
            <ac:spMk id="407" creationId="{00000000-0000-0000-0000-000000000000}"/>
          </ac:spMkLst>
        </pc:spChg>
      </pc:sldChg>
      <pc:sldChg chg="del">
        <pc:chgData name="Briana Swift" userId="S::brswift@microsoft.com::54421b65-fbbc-4877-97ec-d3d86ee727be" providerId="AD" clId="Web-{BA53B19F-8023-0000-D168-AEB3BF812F94}" dt="2021-03-05T16:05:10.099" v="285"/>
        <pc:sldMkLst>
          <pc:docMk/>
          <pc:sldMk cId="0" sldId="270"/>
        </pc:sldMkLst>
      </pc:sldChg>
      <pc:sldChg chg="del">
        <pc:chgData name="Briana Swift" userId="S::brswift@microsoft.com::54421b65-fbbc-4877-97ec-d3d86ee727be" providerId="AD" clId="Web-{BA53B19F-8023-0000-D168-AEB3BF812F94}" dt="2021-03-05T16:05:31.022" v="297"/>
        <pc:sldMkLst>
          <pc:docMk/>
          <pc:sldMk cId="0" sldId="271"/>
        </pc:sldMkLst>
      </pc:sldChg>
      <pc:sldChg chg="del">
        <pc:chgData name="Briana Swift" userId="S::brswift@microsoft.com::54421b65-fbbc-4877-97ec-d3d86ee727be" providerId="AD" clId="Web-{BA53B19F-8023-0000-D168-AEB3BF812F94}" dt="2021-03-05T16:05:31.022" v="296"/>
        <pc:sldMkLst>
          <pc:docMk/>
          <pc:sldMk cId="0" sldId="272"/>
        </pc:sldMkLst>
      </pc:sldChg>
      <pc:sldChg chg="del">
        <pc:chgData name="Briana Swift" userId="S::brswift@microsoft.com::54421b65-fbbc-4877-97ec-d3d86ee727be" providerId="AD" clId="Web-{BA53B19F-8023-0000-D168-AEB3BF812F94}" dt="2021-03-05T16:05:31.022" v="295"/>
        <pc:sldMkLst>
          <pc:docMk/>
          <pc:sldMk cId="0" sldId="273"/>
        </pc:sldMkLst>
      </pc:sldChg>
      <pc:sldChg chg="del">
        <pc:chgData name="Briana Swift" userId="S::brswift@microsoft.com::54421b65-fbbc-4877-97ec-d3d86ee727be" providerId="AD" clId="Web-{BA53B19F-8023-0000-D168-AEB3BF812F94}" dt="2021-03-05T16:05:31.022" v="294"/>
        <pc:sldMkLst>
          <pc:docMk/>
          <pc:sldMk cId="0" sldId="274"/>
        </pc:sldMkLst>
      </pc:sldChg>
      <pc:sldChg chg="modSp">
        <pc:chgData name="Briana Swift" userId="S::brswift@microsoft.com::54421b65-fbbc-4877-97ec-d3d86ee727be" providerId="AD" clId="Web-{BA53B19F-8023-0000-D168-AEB3BF812F94}" dt="2021-03-05T16:08:33.183" v="356" actId="20577"/>
        <pc:sldMkLst>
          <pc:docMk/>
          <pc:sldMk cId="2829355257" sldId="275"/>
        </pc:sldMkLst>
        <pc:spChg chg="mod">
          <ac:chgData name="Briana Swift" userId="S::brswift@microsoft.com::54421b65-fbbc-4877-97ec-d3d86ee727be" providerId="AD" clId="Web-{BA53B19F-8023-0000-D168-AEB3BF812F94}" dt="2021-03-05T16:08:33.183" v="356" actId="20577"/>
          <ac:spMkLst>
            <pc:docMk/>
            <pc:sldMk cId="2829355257" sldId="275"/>
            <ac:spMk id="2" creationId="{13D44018-C0EA-0F48-94C5-800606FC94E1}"/>
          </ac:spMkLst>
        </pc:spChg>
      </pc:sldChg>
      <pc:sldChg chg="del">
        <pc:chgData name="Briana Swift" userId="S::brswift@microsoft.com::54421b65-fbbc-4877-97ec-d3d86ee727be" providerId="AD" clId="Web-{BA53B19F-8023-0000-D168-AEB3BF812F94}" dt="2021-03-05T16:05:31.006" v="292"/>
        <pc:sldMkLst>
          <pc:docMk/>
          <pc:sldMk cId="0" sldId="276"/>
        </pc:sldMkLst>
      </pc:sldChg>
      <pc:sldChg chg="del">
        <pc:chgData name="Briana Swift" userId="S::brswift@microsoft.com::54421b65-fbbc-4877-97ec-d3d86ee727be" providerId="AD" clId="Web-{BA53B19F-8023-0000-D168-AEB3BF812F94}" dt="2021-03-05T16:05:31.006" v="291"/>
        <pc:sldMkLst>
          <pc:docMk/>
          <pc:sldMk cId="0" sldId="277"/>
        </pc:sldMkLst>
      </pc:sldChg>
      <pc:sldChg chg="del">
        <pc:chgData name="Briana Swift" userId="S::brswift@microsoft.com::54421b65-fbbc-4877-97ec-d3d86ee727be" providerId="AD" clId="Web-{BA53B19F-8023-0000-D168-AEB3BF812F94}" dt="2021-03-05T16:05:31.006" v="289"/>
        <pc:sldMkLst>
          <pc:docMk/>
          <pc:sldMk cId="0" sldId="278"/>
        </pc:sldMkLst>
      </pc:sldChg>
      <pc:sldChg chg="del">
        <pc:chgData name="Briana Swift" userId="S::brswift@microsoft.com::54421b65-fbbc-4877-97ec-d3d86ee727be" providerId="AD" clId="Web-{BA53B19F-8023-0000-D168-AEB3BF812F94}" dt="2021-03-05T16:05:31.006" v="288"/>
        <pc:sldMkLst>
          <pc:docMk/>
          <pc:sldMk cId="0" sldId="279"/>
        </pc:sldMkLst>
      </pc:sldChg>
      <pc:sldChg chg="del">
        <pc:chgData name="Briana Swift" userId="S::brswift@microsoft.com::54421b65-fbbc-4877-97ec-d3d86ee727be" providerId="AD" clId="Web-{BA53B19F-8023-0000-D168-AEB3BF812F94}" dt="2021-03-05T16:05:31.006" v="287"/>
        <pc:sldMkLst>
          <pc:docMk/>
          <pc:sldMk cId="0" sldId="280"/>
        </pc:sldMkLst>
      </pc:sldChg>
      <pc:sldChg chg="del">
        <pc:chgData name="Briana Swift" userId="S::brswift@microsoft.com::54421b65-fbbc-4877-97ec-d3d86ee727be" providerId="AD" clId="Web-{BA53B19F-8023-0000-D168-AEB3BF812F94}" dt="2021-03-05T15:55:38.132" v="140"/>
        <pc:sldMkLst>
          <pc:docMk/>
          <pc:sldMk cId="0" sldId="281"/>
        </pc:sldMkLst>
      </pc:sldChg>
      <pc:sldChg chg="del">
        <pc:chgData name="Briana Swift" userId="S::brswift@microsoft.com::54421b65-fbbc-4877-97ec-d3d86ee727be" providerId="AD" clId="Web-{BA53B19F-8023-0000-D168-AEB3BF812F94}" dt="2021-03-05T16:05:31.006" v="286"/>
        <pc:sldMkLst>
          <pc:docMk/>
          <pc:sldMk cId="0" sldId="282"/>
        </pc:sldMkLst>
      </pc:sldChg>
      <pc:sldChg chg="addSp modSp">
        <pc:chgData name="Briana Swift" userId="S::brswift@microsoft.com::54421b65-fbbc-4877-97ec-d3d86ee727be" providerId="AD" clId="Web-{BA53B19F-8023-0000-D168-AEB3BF812F94}" dt="2021-03-05T15:58:01.324" v="185"/>
        <pc:sldMkLst>
          <pc:docMk/>
          <pc:sldMk cId="0" sldId="288"/>
        </pc:sldMkLst>
        <pc:spChg chg="mod">
          <ac:chgData name="Briana Swift" userId="S::brswift@microsoft.com::54421b65-fbbc-4877-97ec-d3d86ee727be" providerId="AD" clId="Web-{BA53B19F-8023-0000-D168-AEB3BF812F94}" dt="2021-03-05T15:57:45.917" v="178" actId="1076"/>
          <ac:spMkLst>
            <pc:docMk/>
            <pc:sldMk cId="0" sldId="288"/>
            <ac:spMk id="451" creationId="{00000000-0000-0000-0000-000000000000}"/>
          </ac:spMkLst>
        </pc:spChg>
        <pc:spChg chg="mod">
          <ac:chgData name="Briana Swift" userId="S::brswift@microsoft.com::54421b65-fbbc-4877-97ec-d3d86ee727be" providerId="AD" clId="Web-{BA53B19F-8023-0000-D168-AEB3BF812F94}" dt="2021-03-05T15:56:09.945" v="151" actId="20577"/>
          <ac:spMkLst>
            <pc:docMk/>
            <pc:sldMk cId="0" sldId="288"/>
            <ac:spMk id="452" creationId="{00000000-0000-0000-0000-000000000000}"/>
          </ac:spMkLst>
        </pc:spChg>
        <pc:picChg chg="add mod">
          <ac:chgData name="Briana Swift" userId="S::brswift@microsoft.com::54421b65-fbbc-4877-97ec-d3d86ee727be" providerId="AD" clId="Web-{BA53B19F-8023-0000-D168-AEB3BF812F94}" dt="2021-03-05T15:58:01.324" v="185"/>
          <ac:picMkLst>
            <pc:docMk/>
            <pc:sldMk cId="0" sldId="288"/>
            <ac:picMk id="2" creationId="{59C28BA0-03B6-495F-AB13-59B70D182598}"/>
          </ac:picMkLst>
        </pc:picChg>
      </pc:sldChg>
      <pc:sldChg chg="del">
        <pc:chgData name="Briana Swift" userId="S::brswift@microsoft.com::54421b65-fbbc-4877-97ec-d3d86ee727be" providerId="AD" clId="Web-{BA53B19F-8023-0000-D168-AEB3BF812F94}" dt="2021-03-05T15:58:14.730" v="187"/>
        <pc:sldMkLst>
          <pc:docMk/>
          <pc:sldMk cId="0" sldId="290"/>
        </pc:sldMkLst>
      </pc:sldChg>
      <pc:sldChg chg="addSp delSp modSp modNotes">
        <pc:chgData name="Briana Swift" userId="S::brswift@microsoft.com::54421b65-fbbc-4877-97ec-d3d86ee727be" providerId="AD" clId="Web-{BA53B19F-8023-0000-D168-AEB3BF812F94}" dt="2021-03-05T16:01:07.406" v="231"/>
        <pc:sldMkLst>
          <pc:docMk/>
          <pc:sldMk cId="0" sldId="291"/>
        </pc:sldMkLst>
        <pc:spChg chg="add del mod">
          <ac:chgData name="Briana Swift" userId="S::brswift@microsoft.com::54421b65-fbbc-4877-97ec-d3d86ee727be" providerId="AD" clId="Web-{BA53B19F-8023-0000-D168-AEB3BF812F94}" dt="2021-03-05T15:50:50.234" v="6"/>
          <ac:spMkLst>
            <pc:docMk/>
            <pc:sldMk cId="0" sldId="291"/>
            <ac:spMk id="4" creationId="{368D28AB-30C7-40DE-B4AD-1B8012677495}"/>
          </ac:spMkLst>
        </pc:spChg>
        <pc:spChg chg="add mod">
          <ac:chgData name="Briana Swift" userId="S::brswift@microsoft.com::54421b65-fbbc-4877-97ec-d3d86ee727be" providerId="AD" clId="Web-{BA53B19F-8023-0000-D168-AEB3BF812F94}" dt="2021-03-05T15:54:51.240" v="137" actId="1076"/>
          <ac:spMkLst>
            <pc:docMk/>
            <pc:sldMk cId="0" sldId="291"/>
            <ac:spMk id="5" creationId="{E5398115-14D2-4424-9BC7-373D93CA502A}"/>
          </ac:spMkLst>
        </pc:spChg>
        <pc:spChg chg="add del mod">
          <ac:chgData name="Briana Swift" userId="S::brswift@microsoft.com::54421b65-fbbc-4877-97ec-d3d86ee727be" providerId="AD" clId="Web-{BA53B19F-8023-0000-D168-AEB3BF812F94}" dt="2021-03-05T15:54:03.739" v="114"/>
          <ac:spMkLst>
            <pc:docMk/>
            <pc:sldMk cId="0" sldId="291"/>
            <ac:spMk id="7" creationId="{107E28B6-FE09-469F-A94C-DDD05E8E2FF1}"/>
          </ac:spMkLst>
        </pc:spChg>
        <pc:spChg chg="del mod">
          <ac:chgData name="Briana Swift" userId="S::brswift@microsoft.com::54421b65-fbbc-4877-97ec-d3d86ee727be" providerId="AD" clId="Web-{BA53B19F-8023-0000-D168-AEB3BF812F94}" dt="2021-03-05T15:54:00.958" v="113"/>
          <ac:spMkLst>
            <pc:docMk/>
            <pc:sldMk cId="0" sldId="291"/>
            <ac:spMk id="470" creationId="{00000000-0000-0000-0000-000000000000}"/>
          </ac:spMkLst>
        </pc:spChg>
        <pc:spChg chg="del">
          <ac:chgData name="Briana Swift" userId="S::brswift@microsoft.com::54421b65-fbbc-4877-97ec-d3d86ee727be" providerId="AD" clId="Web-{BA53B19F-8023-0000-D168-AEB3BF812F94}" dt="2021-03-05T15:50:47.375" v="5"/>
          <ac:spMkLst>
            <pc:docMk/>
            <pc:sldMk cId="0" sldId="291"/>
            <ac:spMk id="471" creationId="{00000000-0000-0000-0000-000000000000}"/>
          </ac:spMkLst>
        </pc:spChg>
        <pc:picChg chg="add mod">
          <ac:chgData name="Briana Swift" userId="S::brswift@microsoft.com::54421b65-fbbc-4877-97ec-d3d86ee727be" providerId="AD" clId="Web-{BA53B19F-8023-0000-D168-AEB3BF812F94}" dt="2021-03-05T15:51:01.829" v="8" actId="1076"/>
          <ac:picMkLst>
            <pc:docMk/>
            <pc:sldMk cId="0" sldId="291"/>
            <ac:picMk id="2" creationId="{E7E9C161-A9CA-4097-96F2-A696263BE7C7}"/>
          </ac:picMkLst>
        </pc:picChg>
        <pc:picChg chg="del">
          <ac:chgData name="Briana Swift" userId="S::brswift@microsoft.com::54421b65-fbbc-4877-97ec-d3d86ee727be" providerId="AD" clId="Web-{BA53B19F-8023-0000-D168-AEB3BF812F94}" dt="2021-03-05T15:50:44.031" v="4"/>
          <ac:picMkLst>
            <pc:docMk/>
            <pc:sldMk cId="0" sldId="291"/>
            <ac:picMk id="472" creationId="{00000000-0000-0000-0000-000000000000}"/>
          </ac:picMkLst>
        </pc:picChg>
      </pc:sldChg>
      <pc:sldChg chg="del">
        <pc:chgData name="Briana Swift" userId="S::brswift@microsoft.com::54421b65-fbbc-4877-97ec-d3d86ee727be" providerId="AD" clId="Web-{BA53B19F-8023-0000-D168-AEB3BF812F94}" dt="2021-03-05T15:58:14.730" v="186"/>
        <pc:sldMkLst>
          <pc:docMk/>
          <pc:sldMk cId="0" sldId="292"/>
        </pc:sldMkLst>
      </pc:sldChg>
      <pc:sldChg chg="del">
        <pc:chgData name="Briana Swift" userId="S::brswift@microsoft.com::54421b65-fbbc-4877-97ec-d3d86ee727be" providerId="AD" clId="Web-{BA53B19F-8023-0000-D168-AEB3BF812F94}" dt="2021-03-05T16:07:51.822" v="343"/>
        <pc:sldMkLst>
          <pc:docMk/>
          <pc:sldMk cId="0" sldId="293"/>
        </pc:sldMkLst>
      </pc:sldChg>
      <pc:sldChg chg="modSp">
        <pc:chgData name="Briana Swift" userId="S::brswift@microsoft.com::54421b65-fbbc-4877-97ec-d3d86ee727be" providerId="AD" clId="Web-{BA53B19F-8023-0000-D168-AEB3BF812F94}" dt="2021-03-05T15:59:46.920" v="220" actId="20577"/>
        <pc:sldMkLst>
          <pc:docMk/>
          <pc:sldMk cId="0" sldId="294"/>
        </pc:sldMkLst>
        <pc:spChg chg="mod">
          <ac:chgData name="Briana Swift" userId="S::brswift@microsoft.com::54421b65-fbbc-4877-97ec-d3d86ee727be" providerId="AD" clId="Web-{BA53B19F-8023-0000-D168-AEB3BF812F94}" dt="2021-03-05T15:59:46.920" v="220" actId="20577"/>
          <ac:spMkLst>
            <pc:docMk/>
            <pc:sldMk cId="0" sldId="294"/>
            <ac:spMk id="492" creationId="{00000000-0000-0000-0000-000000000000}"/>
          </ac:spMkLst>
        </pc:spChg>
        <pc:spChg chg="mod">
          <ac:chgData name="Briana Swift" userId="S::brswift@microsoft.com::54421b65-fbbc-4877-97ec-d3d86ee727be" providerId="AD" clId="Web-{BA53B19F-8023-0000-D168-AEB3BF812F94}" dt="2021-03-05T15:59:03.856" v="188" actId="20577"/>
          <ac:spMkLst>
            <pc:docMk/>
            <pc:sldMk cId="0" sldId="294"/>
            <ac:spMk id="493" creationId="{00000000-0000-0000-0000-000000000000}"/>
          </ac:spMkLst>
        </pc:spChg>
      </pc:sldChg>
      <pc:sldChg chg="del">
        <pc:chgData name="Briana Swift" userId="S::brswift@microsoft.com::54421b65-fbbc-4877-97ec-d3d86ee727be" providerId="AD" clId="Web-{BA53B19F-8023-0000-D168-AEB3BF812F94}" dt="2021-03-05T16:01:09.453" v="232"/>
        <pc:sldMkLst>
          <pc:docMk/>
          <pc:sldMk cId="0" sldId="297"/>
        </pc:sldMkLst>
      </pc:sldChg>
      <pc:sldChg chg="addSp delSp modSp mod modClrScheme chgLayout">
        <pc:chgData name="Briana Swift" userId="S::brswift@microsoft.com::54421b65-fbbc-4877-97ec-d3d86ee727be" providerId="AD" clId="Web-{BA53B19F-8023-0000-D168-AEB3BF812F94}" dt="2021-03-05T16:04:25.489" v="265" actId="20577"/>
        <pc:sldMkLst>
          <pc:docMk/>
          <pc:sldMk cId="0" sldId="298"/>
        </pc:sldMkLst>
        <pc:spChg chg="del">
          <ac:chgData name="Briana Swift" userId="S::brswift@microsoft.com::54421b65-fbbc-4877-97ec-d3d86ee727be" providerId="AD" clId="Web-{BA53B19F-8023-0000-D168-AEB3BF812F94}" dt="2021-03-05T16:03:27.034" v="239"/>
          <ac:spMkLst>
            <pc:docMk/>
            <pc:sldMk cId="0" sldId="298"/>
            <ac:spMk id="2" creationId="{14482A80-EEF6-4456-A408-B8C0448EDD6F}"/>
          </ac:spMkLst>
        </pc:spChg>
        <pc:spChg chg="add mod">
          <ac:chgData name="Briana Swift" userId="S::brswift@microsoft.com::54421b65-fbbc-4877-97ec-d3d86ee727be" providerId="AD" clId="Web-{BA53B19F-8023-0000-D168-AEB3BF812F94}" dt="2021-03-05T16:04:25.489" v="265" actId="20577"/>
          <ac:spMkLst>
            <pc:docMk/>
            <pc:sldMk cId="0" sldId="298"/>
            <ac:spMk id="4" creationId="{F8FEF938-ED3A-435E-9E2E-18D8907FD0BA}"/>
          </ac:spMkLst>
        </pc:spChg>
        <pc:spChg chg="mod ord">
          <ac:chgData name="Briana Swift" userId="S::brswift@microsoft.com::54421b65-fbbc-4877-97ec-d3d86ee727be" providerId="AD" clId="Web-{BA53B19F-8023-0000-D168-AEB3BF812F94}" dt="2021-03-05T16:03:27.034" v="239"/>
          <ac:spMkLst>
            <pc:docMk/>
            <pc:sldMk cId="0" sldId="298"/>
            <ac:spMk id="520" creationId="{00000000-0000-0000-0000-000000000000}"/>
          </ac:spMkLst>
        </pc:spChg>
        <pc:picChg chg="add mod">
          <ac:chgData name="Briana Swift" userId="S::brswift@microsoft.com::54421b65-fbbc-4877-97ec-d3d86ee727be" providerId="AD" clId="Web-{BA53B19F-8023-0000-D168-AEB3BF812F94}" dt="2021-03-05T16:03:37.894" v="243" actId="14100"/>
          <ac:picMkLst>
            <pc:docMk/>
            <pc:sldMk cId="0" sldId="298"/>
            <ac:picMk id="3" creationId="{AE7B8C4A-059C-4711-9367-05230A574CBB}"/>
          </ac:picMkLst>
        </pc:picChg>
        <pc:picChg chg="del">
          <ac:chgData name="Briana Swift" userId="S::brswift@microsoft.com::54421b65-fbbc-4877-97ec-d3d86ee727be" providerId="AD" clId="Web-{BA53B19F-8023-0000-D168-AEB3BF812F94}" dt="2021-03-05T16:03:03.284" v="235"/>
          <ac:picMkLst>
            <pc:docMk/>
            <pc:sldMk cId="0" sldId="298"/>
            <ac:picMk id="522" creationId="{00000000-0000-0000-0000-000000000000}"/>
          </ac:picMkLst>
        </pc:picChg>
      </pc:sldChg>
      <pc:sldChg chg="del">
        <pc:chgData name="Briana Swift" userId="S::brswift@microsoft.com::54421b65-fbbc-4877-97ec-d3d86ee727be" providerId="AD" clId="Web-{BA53B19F-8023-0000-D168-AEB3BF812F94}" dt="2021-03-05T16:03:01.346" v="234"/>
        <pc:sldMkLst>
          <pc:docMk/>
          <pc:sldMk cId="0" sldId="299"/>
        </pc:sldMkLst>
      </pc:sldChg>
      <pc:sldChg chg="del">
        <pc:chgData name="Briana Swift" userId="S::brswift@microsoft.com::54421b65-fbbc-4877-97ec-d3d86ee727be" providerId="AD" clId="Web-{BA53B19F-8023-0000-D168-AEB3BF812F94}" dt="2021-03-05T16:01:22.234" v="233"/>
        <pc:sldMkLst>
          <pc:docMk/>
          <pc:sldMk cId="0" sldId="300"/>
        </pc:sldMkLst>
      </pc:sldChg>
      <pc:sldChg chg="modSp modNotes">
        <pc:chgData name="Briana Swift" userId="S::brswift@microsoft.com::54421b65-fbbc-4877-97ec-d3d86ee727be" providerId="AD" clId="Web-{BA53B19F-8023-0000-D168-AEB3BF812F94}" dt="2021-03-05T16:05:06.912" v="284" actId="20577"/>
        <pc:sldMkLst>
          <pc:docMk/>
          <pc:sldMk cId="0" sldId="301"/>
        </pc:sldMkLst>
        <pc:spChg chg="mod">
          <ac:chgData name="Briana Swift" userId="S::brswift@microsoft.com::54421b65-fbbc-4877-97ec-d3d86ee727be" providerId="AD" clId="Web-{BA53B19F-8023-0000-D168-AEB3BF812F94}" dt="2021-03-05T16:05:06.912" v="284" actId="20577"/>
          <ac:spMkLst>
            <pc:docMk/>
            <pc:sldMk cId="0" sldId="301"/>
            <ac:spMk id="540" creationId="{00000000-0000-0000-0000-000000000000}"/>
          </ac:spMkLst>
        </pc:spChg>
        <pc:spChg chg="mod">
          <ac:chgData name="Briana Swift" userId="S::brswift@microsoft.com::54421b65-fbbc-4877-97ec-d3d86ee727be" providerId="AD" clId="Web-{BA53B19F-8023-0000-D168-AEB3BF812F94}" dt="2021-03-05T16:05:03.396" v="282" actId="20577"/>
          <ac:spMkLst>
            <pc:docMk/>
            <pc:sldMk cId="0" sldId="301"/>
            <ac:spMk id="541" creationId="{00000000-0000-0000-0000-000000000000}"/>
          </ac:spMkLst>
        </pc:spChg>
      </pc:sldChg>
      <pc:sldChg chg="del">
        <pc:chgData name="Briana Swift" userId="S::brswift@microsoft.com::54421b65-fbbc-4877-97ec-d3d86ee727be" providerId="AD" clId="Web-{BA53B19F-8023-0000-D168-AEB3BF812F94}" dt="2021-03-05T16:05:49.600" v="301"/>
        <pc:sldMkLst>
          <pc:docMk/>
          <pc:sldMk cId="0" sldId="302"/>
        </pc:sldMkLst>
      </pc:sldChg>
      <pc:sldChg chg="modSp modNotes">
        <pc:chgData name="Briana Swift" userId="S::brswift@microsoft.com::54421b65-fbbc-4877-97ec-d3d86ee727be" providerId="AD" clId="Web-{BA53B19F-8023-0000-D168-AEB3BF812F94}" dt="2021-03-05T16:06:40.852" v="316" actId="20577"/>
        <pc:sldMkLst>
          <pc:docMk/>
          <pc:sldMk cId="0" sldId="303"/>
        </pc:sldMkLst>
        <pc:spChg chg="mod">
          <ac:chgData name="Briana Swift" userId="S::brswift@microsoft.com::54421b65-fbbc-4877-97ec-d3d86ee727be" providerId="AD" clId="Web-{BA53B19F-8023-0000-D168-AEB3BF812F94}" dt="2021-03-05T16:06:02.163" v="304" actId="20577"/>
          <ac:spMkLst>
            <pc:docMk/>
            <pc:sldMk cId="0" sldId="303"/>
            <ac:spMk id="553" creationId="{00000000-0000-0000-0000-000000000000}"/>
          </ac:spMkLst>
        </pc:spChg>
        <pc:spChg chg="mod">
          <ac:chgData name="Briana Swift" userId="S::brswift@microsoft.com::54421b65-fbbc-4877-97ec-d3d86ee727be" providerId="AD" clId="Web-{BA53B19F-8023-0000-D168-AEB3BF812F94}" dt="2021-03-05T16:06:40.852" v="316" actId="20577"/>
          <ac:spMkLst>
            <pc:docMk/>
            <pc:sldMk cId="0" sldId="303"/>
            <ac:spMk id="554" creationId="{00000000-0000-0000-0000-000000000000}"/>
          </ac:spMkLst>
        </pc:spChg>
      </pc:sldChg>
      <pc:sldChg chg="modSp modNotes">
        <pc:chgData name="Briana Swift" userId="S::brswift@microsoft.com::54421b65-fbbc-4877-97ec-d3d86ee727be" providerId="AD" clId="Web-{BA53B19F-8023-0000-D168-AEB3BF812F94}" dt="2021-03-05T16:07:15.556" v="328" actId="20577"/>
        <pc:sldMkLst>
          <pc:docMk/>
          <pc:sldMk cId="0" sldId="304"/>
        </pc:sldMkLst>
        <pc:spChg chg="mod">
          <ac:chgData name="Briana Swift" userId="S::brswift@microsoft.com::54421b65-fbbc-4877-97ec-d3d86ee727be" providerId="AD" clId="Web-{BA53B19F-8023-0000-D168-AEB3BF812F94}" dt="2021-03-05T16:06:46.227" v="317" actId="20577"/>
          <ac:spMkLst>
            <pc:docMk/>
            <pc:sldMk cId="0" sldId="304"/>
            <ac:spMk id="559" creationId="{00000000-0000-0000-0000-000000000000}"/>
          </ac:spMkLst>
        </pc:spChg>
        <pc:spChg chg="mod">
          <ac:chgData name="Briana Swift" userId="S::brswift@microsoft.com::54421b65-fbbc-4877-97ec-d3d86ee727be" providerId="AD" clId="Web-{BA53B19F-8023-0000-D168-AEB3BF812F94}" dt="2021-03-05T16:07:15.556" v="328" actId="20577"/>
          <ac:spMkLst>
            <pc:docMk/>
            <pc:sldMk cId="0" sldId="304"/>
            <ac:spMk id="560" creationId="{00000000-0000-0000-0000-000000000000}"/>
          </ac:spMkLst>
        </pc:spChg>
      </pc:sldChg>
      <pc:sldChg chg="modSp ord modNotes">
        <pc:chgData name="Briana Swift" userId="S::brswift@microsoft.com::54421b65-fbbc-4877-97ec-d3d86ee727be" providerId="AD" clId="Web-{BA53B19F-8023-0000-D168-AEB3BF812F94}" dt="2021-03-05T16:22:49.766" v="974" actId="20577"/>
        <pc:sldMkLst>
          <pc:docMk/>
          <pc:sldMk cId="0" sldId="305"/>
        </pc:sldMkLst>
        <pc:spChg chg="mod">
          <ac:chgData name="Briana Swift" userId="S::brswift@microsoft.com::54421b65-fbbc-4877-97ec-d3d86ee727be" providerId="AD" clId="Web-{BA53B19F-8023-0000-D168-AEB3BF812F94}" dt="2021-03-05T16:22:49.766" v="974" actId="20577"/>
          <ac:spMkLst>
            <pc:docMk/>
            <pc:sldMk cId="0" sldId="305"/>
            <ac:spMk id="565" creationId="{00000000-0000-0000-0000-000000000000}"/>
          </ac:spMkLst>
        </pc:spChg>
        <pc:spChg chg="mod">
          <ac:chgData name="Briana Swift" userId="S::brswift@microsoft.com::54421b65-fbbc-4877-97ec-d3d86ee727be" providerId="AD" clId="Web-{BA53B19F-8023-0000-D168-AEB3BF812F94}" dt="2021-03-05T16:07:47.822" v="341" actId="20577"/>
          <ac:spMkLst>
            <pc:docMk/>
            <pc:sldMk cId="0" sldId="305"/>
            <ac:spMk id="566" creationId="{00000000-0000-0000-0000-000000000000}"/>
          </ac:spMkLst>
        </pc:spChg>
      </pc:sldChg>
      <pc:sldChg chg="del">
        <pc:chgData name="Briana Swift" userId="S::brswift@microsoft.com::54421b65-fbbc-4877-97ec-d3d86ee727be" providerId="AD" clId="Web-{BA53B19F-8023-0000-D168-AEB3BF812F94}" dt="2021-03-05T16:07:51.822" v="342"/>
        <pc:sldMkLst>
          <pc:docMk/>
          <pc:sldMk cId="2111947837" sldId="324"/>
        </pc:sldMkLst>
      </pc:sldChg>
      <pc:sldChg chg="del addCm">
        <pc:chgData name="Briana Swift" userId="S::brswift@microsoft.com::54421b65-fbbc-4877-97ec-d3d86ee727be" providerId="AD" clId="Web-{BA53B19F-8023-0000-D168-AEB3BF812F94}" dt="2021-03-05T15:55:38.148" v="143"/>
        <pc:sldMkLst>
          <pc:docMk/>
          <pc:sldMk cId="1643194603" sldId="380"/>
        </pc:sldMkLst>
      </pc:sldChg>
      <pc:sldChg chg="modNotes">
        <pc:chgData name="Briana Swift" userId="S::brswift@microsoft.com::54421b65-fbbc-4877-97ec-d3d86ee727be" providerId="AD" clId="Web-{BA53B19F-8023-0000-D168-AEB3BF812F94}" dt="2021-03-05T16:05:48.850" v="300"/>
        <pc:sldMkLst>
          <pc:docMk/>
          <pc:sldMk cId="924348164" sldId="381"/>
        </pc:sldMkLst>
      </pc:sldChg>
      <pc:sldChg chg="del">
        <pc:chgData name="Briana Swift" userId="S::brswift@microsoft.com::54421b65-fbbc-4877-97ec-d3d86ee727be" providerId="AD" clId="Web-{BA53B19F-8023-0000-D168-AEB3BF812F94}" dt="2021-03-05T16:17:53.462" v="926"/>
        <pc:sldMkLst>
          <pc:docMk/>
          <pc:sldMk cId="3243678624" sldId="385"/>
        </pc:sldMkLst>
      </pc:sldChg>
      <pc:sldChg chg="del">
        <pc:chgData name="Briana Swift" userId="S::brswift@microsoft.com::54421b65-fbbc-4877-97ec-d3d86ee727be" providerId="AD" clId="Web-{BA53B19F-8023-0000-D168-AEB3BF812F94}" dt="2021-03-05T15:55:38.148" v="142"/>
        <pc:sldMkLst>
          <pc:docMk/>
          <pc:sldMk cId="3450398663" sldId="386"/>
        </pc:sldMkLst>
      </pc:sldChg>
      <pc:sldChg chg="modSp del modNotes">
        <pc:chgData name="Briana Swift" userId="S::brswift@microsoft.com::54421b65-fbbc-4877-97ec-d3d86ee727be" providerId="AD" clId="Web-{BA53B19F-8023-0000-D168-AEB3BF812F94}" dt="2021-03-05T15:55:38.148" v="141"/>
        <pc:sldMkLst>
          <pc:docMk/>
          <pc:sldMk cId="163363645" sldId="387"/>
        </pc:sldMkLst>
        <pc:spChg chg="mod">
          <ac:chgData name="Briana Swift" userId="S::brswift@microsoft.com::54421b65-fbbc-4877-97ec-d3d86ee727be" providerId="AD" clId="Web-{BA53B19F-8023-0000-D168-AEB3BF812F94}" dt="2021-03-05T15:43:49.552" v="0" actId="20577"/>
          <ac:spMkLst>
            <pc:docMk/>
            <pc:sldMk cId="163363645" sldId="387"/>
            <ac:spMk id="421" creationId="{00000000-0000-0000-0000-000000000000}"/>
          </ac:spMkLst>
        </pc:spChg>
      </pc:sldChg>
      <pc:sldChg chg="modSp del ord">
        <pc:chgData name="Briana Swift" userId="S::brswift@microsoft.com::54421b65-fbbc-4877-97ec-d3d86ee727be" providerId="AD" clId="Web-{BA53B19F-8023-0000-D168-AEB3BF812F94}" dt="2021-03-05T16:18:48.870" v="944"/>
        <pc:sldMkLst>
          <pc:docMk/>
          <pc:sldMk cId="0" sldId="388"/>
        </pc:sldMkLst>
        <pc:spChg chg="mod">
          <ac:chgData name="Briana Swift" userId="S::brswift@microsoft.com::54421b65-fbbc-4877-97ec-d3d86ee727be" providerId="AD" clId="Web-{BA53B19F-8023-0000-D168-AEB3BF812F94}" dt="2021-03-05T16:18:28.276" v="936" actId="20577"/>
          <ac:spMkLst>
            <pc:docMk/>
            <pc:sldMk cId="0" sldId="388"/>
            <ac:spMk id="684" creationId="{00000000-0000-0000-0000-000000000000}"/>
          </ac:spMkLst>
        </pc:spChg>
        <pc:spChg chg="mod">
          <ac:chgData name="Briana Swift" userId="S::brswift@microsoft.com::54421b65-fbbc-4877-97ec-d3d86ee727be" providerId="AD" clId="Web-{BA53B19F-8023-0000-D168-AEB3BF812F94}" dt="2021-03-05T16:18:31.307" v="937" actId="20577"/>
          <ac:spMkLst>
            <pc:docMk/>
            <pc:sldMk cId="0" sldId="388"/>
            <ac:spMk id="695" creationId="{00000000-0000-0000-0000-000000000000}"/>
          </ac:spMkLst>
        </pc:spChg>
        <pc:spChg chg="mod">
          <ac:chgData name="Briana Swift" userId="S::brswift@microsoft.com::54421b65-fbbc-4877-97ec-d3d86ee727be" providerId="AD" clId="Web-{BA53B19F-8023-0000-D168-AEB3BF812F94}" dt="2021-03-05T16:18:33.026" v="938" actId="20577"/>
          <ac:spMkLst>
            <pc:docMk/>
            <pc:sldMk cId="0" sldId="388"/>
            <ac:spMk id="696" creationId="{00000000-0000-0000-0000-000000000000}"/>
          </ac:spMkLst>
        </pc:spChg>
        <pc:spChg chg="mod">
          <ac:chgData name="Briana Swift" userId="S::brswift@microsoft.com::54421b65-fbbc-4877-97ec-d3d86ee727be" providerId="AD" clId="Web-{BA53B19F-8023-0000-D168-AEB3BF812F94}" dt="2021-03-05T16:18:34.744" v="939" actId="20577"/>
          <ac:spMkLst>
            <pc:docMk/>
            <pc:sldMk cId="0" sldId="388"/>
            <ac:spMk id="697" creationId="{00000000-0000-0000-0000-000000000000}"/>
          </ac:spMkLst>
        </pc:spChg>
        <pc:spChg chg="mod">
          <ac:chgData name="Briana Swift" userId="S::brswift@microsoft.com::54421b65-fbbc-4877-97ec-d3d86ee727be" providerId="AD" clId="Web-{BA53B19F-8023-0000-D168-AEB3BF812F94}" dt="2021-03-05T16:18:35.916" v="940" actId="20577"/>
          <ac:spMkLst>
            <pc:docMk/>
            <pc:sldMk cId="0" sldId="388"/>
            <ac:spMk id="703" creationId="{00000000-0000-0000-0000-000000000000}"/>
          </ac:spMkLst>
        </pc:spChg>
        <pc:spChg chg="mod">
          <ac:chgData name="Briana Swift" userId="S::brswift@microsoft.com::54421b65-fbbc-4877-97ec-d3d86ee727be" providerId="AD" clId="Web-{BA53B19F-8023-0000-D168-AEB3BF812F94}" dt="2021-03-05T16:18:39.244" v="943" actId="20577"/>
          <ac:spMkLst>
            <pc:docMk/>
            <pc:sldMk cId="0" sldId="388"/>
            <ac:spMk id="708" creationId="{00000000-0000-0000-0000-000000000000}"/>
          </ac:spMkLst>
        </pc:spChg>
        <pc:spChg chg="mod">
          <ac:chgData name="Briana Swift" userId="S::brswift@microsoft.com::54421b65-fbbc-4877-97ec-d3d86ee727be" providerId="AD" clId="Web-{BA53B19F-8023-0000-D168-AEB3BF812F94}" dt="2021-03-05T16:18:38.104" v="942" actId="20577"/>
          <ac:spMkLst>
            <pc:docMk/>
            <pc:sldMk cId="0" sldId="388"/>
            <ac:spMk id="709" creationId="{00000000-0000-0000-0000-000000000000}"/>
          </ac:spMkLst>
        </pc:spChg>
        <pc:spChg chg="mod">
          <ac:chgData name="Briana Swift" userId="S::brswift@microsoft.com::54421b65-fbbc-4877-97ec-d3d86ee727be" providerId="AD" clId="Web-{BA53B19F-8023-0000-D168-AEB3BF812F94}" dt="2021-03-05T16:18:36.916" v="941" actId="20577"/>
          <ac:spMkLst>
            <pc:docMk/>
            <pc:sldMk cId="0" sldId="388"/>
            <ac:spMk id="710" creationId="{00000000-0000-0000-0000-000000000000}"/>
          </ac:spMkLst>
        </pc:spChg>
      </pc:sldChg>
      <pc:sldChg chg="del">
        <pc:chgData name="Briana Swift" userId="S::brswift@microsoft.com::54421b65-fbbc-4877-97ec-d3d86ee727be" providerId="AD" clId="Web-{BA53B19F-8023-0000-D168-AEB3BF812F94}" dt="2021-03-05T16:17:55.275" v="928"/>
        <pc:sldMkLst>
          <pc:docMk/>
          <pc:sldMk cId="4284250683" sldId="390"/>
        </pc:sldMkLst>
      </pc:sldChg>
      <pc:sldChg chg="del">
        <pc:chgData name="Briana Swift" userId="S::brswift@microsoft.com::54421b65-fbbc-4877-97ec-d3d86ee727be" providerId="AD" clId="Web-{BA53B19F-8023-0000-D168-AEB3BF812F94}" dt="2021-03-05T15:55:41.085" v="144"/>
        <pc:sldMkLst>
          <pc:docMk/>
          <pc:sldMk cId="1385383964" sldId="393"/>
        </pc:sldMkLst>
      </pc:sldChg>
      <pc:sldChg chg="modSp">
        <pc:chgData name="Briana Swift" userId="S::brswift@microsoft.com::54421b65-fbbc-4877-97ec-d3d86ee727be" providerId="AD" clId="Web-{BA53B19F-8023-0000-D168-AEB3BF812F94}" dt="2021-03-05T16:24:06.221" v="979" actId="20577"/>
        <pc:sldMkLst>
          <pc:docMk/>
          <pc:sldMk cId="475359835" sldId="394"/>
        </pc:sldMkLst>
        <pc:spChg chg="mod">
          <ac:chgData name="Briana Swift" userId="S::brswift@microsoft.com::54421b65-fbbc-4877-97ec-d3d86ee727be" providerId="AD" clId="Web-{BA53B19F-8023-0000-D168-AEB3BF812F94}" dt="2021-03-05T16:24:06.221" v="979" actId="20577"/>
          <ac:spMkLst>
            <pc:docMk/>
            <pc:sldMk cId="475359835" sldId="394"/>
            <ac:spMk id="2" creationId="{EBD427CC-1969-4E11-9D12-55AE5516EA30}"/>
          </ac:spMkLst>
        </pc:spChg>
      </pc:sldChg>
      <pc:sldChg chg="del">
        <pc:chgData name="Briana Swift" userId="S::brswift@microsoft.com::54421b65-fbbc-4877-97ec-d3d86ee727be" providerId="AD" clId="Web-{BA53B19F-8023-0000-D168-AEB3BF812F94}" dt="2021-03-05T16:05:31.022" v="298"/>
        <pc:sldMkLst>
          <pc:docMk/>
          <pc:sldMk cId="1765760360" sldId="395"/>
        </pc:sldMkLst>
      </pc:sldChg>
      <pc:sldChg chg="del">
        <pc:chgData name="Briana Swift" userId="S::brswift@microsoft.com::54421b65-fbbc-4877-97ec-d3d86ee727be" providerId="AD" clId="Web-{BA53B19F-8023-0000-D168-AEB3BF812F94}" dt="2021-03-05T16:17:53.462" v="927"/>
        <pc:sldMkLst>
          <pc:docMk/>
          <pc:sldMk cId="60395138" sldId="398"/>
        </pc:sldMkLst>
      </pc:sldChg>
      <pc:sldChg chg="modSp">
        <pc:chgData name="Briana Swift" userId="S::brswift@microsoft.com::54421b65-fbbc-4877-97ec-d3d86ee727be" providerId="AD" clId="Web-{BA53B19F-8023-0000-D168-AEB3BF812F94}" dt="2021-03-05T16:09:34.528" v="387" actId="20577"/>
        <pc:sldMkLst>
          <pc:docMk/>
          <pc:sldMk cId="0" sldId="400"/>
        </pc:sldMkLst>
        <pc:spChg chg="mod">
          <ac:chgData name="Briana Swift" userId="S::brswift@microsoft.com::54421b65-fbbc-4877-97ec-d3d86ee727be" providerId="AD" clId="Web-{BA53B19F-8023-0000-D168-AEB3BF812F94}" dt="2021-03-05T16:09:34.528" v="387" actId="20577"/>
          <ac:spMkLst>
            <pc:docMk/>
            <pc:sldMk cId="0" sldId="400"/>
            <ac:spMk id="796" creationId="{00000000-0000-0000-0000-000000000000}"/>
          </ac:spMkLst>
        </pc:spChg>
        <pc:spChg chg="mod">
          <ac:chgData name="Briana Swift" userId="S::brswift@microsoft.com::54421b65-fbbc-4877-97ec-d3d86ee727be" providerId="AD" clId="Web-{BA53B19F-8023-0000-D168-AEB3BF812F94}" dt="2021-03-05T16:09:06.918" v="368" actId="20577"/>
          <ac:spMkLst>
            <pc:docMk/>
            <pc:sldMk cId="0" sldId="400"/>
            <ac:spMk id="797" creationId="{00000000-0000-0000-0000-000000000000}"/>
          </ac:spMkLst>
        </pc:spChg>
      </pc:sldChg>
      <pc:sldChg chg="addSp delSp modSp modNotes">
        <pc:chgData name="Briana Swift" userId="S::brswift@microsoft.com::54421b65-fbbc-4877-97ec-d3d86ee727be" providerId="AD" clId="Web-{BA53B19F-8023-0000-D168-AEB3BF812F94}" dt="2021-03-05T16:14:02.410" v="637"/>
        <pc:sldMkLst>
          <pc:docMk/>
          <pc:sldMk cId="0" sldId="401"/>
        </pc:sldMkLst>
        <pc:spChg chg="del">
          <ac:chgData name="Briana Swift" userId="S::brswift@microsoft.com::54421b65-fbbc-4877-97ec-d3d86ee727be" providerId="AD" clId="Web-{BA53B19F-8023-0000-D168-AEB3BF812F94}" dt="2021-03-05T16:09:55.076" v="393"/>
          <ac:spMkLst>
            <pc:docMk/>
            <pc:sldMk cId="0" sldId="401"/>
            <ac:spMk id="2" creationId="{8DB52C1B-FD25-4591-83EB-3527B672D812}"/>
          </ac:spMkLst>
        </pc:spChg>
        <pc:spChg chg="add mod">
          <ac:chgData name="Briana Swift" userId="S::brswift@microsoft.com::54421b65-fbbc-4877-97ec-d3d86ee727be" providerId="AD" clId="Web-{BA53B19F-8023-0000-D168-AEB3BF812F94}" dt="2021-03-05T16:13:51.456" v="594" actId="14100"/>
          <ac:spMkLst>
            <pc:docMk/>
            <pc:sldMk cId="0" sldId="401"/>
            <ac:spMk id="4" creationId="{67378C47-EB93-40B3-8167-102EA1F64FE3}"/>
          </ac:spMkLst>
        </pc:spChg>
        <pc:spChg chg="del">
          <ac:chgData name="Briana Swift" userId="S::brswift@microsoft.com::54421b65-fbbc-4877-97ec-d3d86ee727be" providerId="AD" clId="Web-{BA53B19F-8023-0000-D168-AEB3BF812F94}" dt="2021-03-05T16:09:58.841" v="395"/>
          <ac:spMkLst>
            <pc:docMk/>
            <pc:sldMk cId="0" sldId="401"/>
            <ac:spMk id="634" creationId="{00000000-0000-0000-0000-000000000000}"/>
          </ac:spMkLst>
        </pc:spChg>
        <pc:spChg chg="mod">
          <ac:chgData name="Briana Swift" userId="S::brswift@microsoft.com::54421b65-fbbc-4877-97ec-d3d86ee727be" providerId="AD" clId="Web-{BA53B19F-8023-0000-D168-AEB3BF812F94}" dt="2021-03-05T16:10:54.686" v="418"/>
          <ac:spMkLst>
            <pc:docMk/>
            <pc:sldMk cId="0" sldId="401"/>
            <ac:spMk id="636" creationId="{00000000-0000-0000-0000-000000000000}"/>
          </ac:spMkLst>
        </pc:spChg>
        <pc:spChg chg="del">
          <ac:chgData name="Briana Swift" userId="S::brswift@microsoft.com::54421b65-fbbc-4877-97ec-d3d86ee727be" providerId="AD" clId="Web-{BA53B19F-8023-0000-D168-AEB3BF812F94}" dt="2021-03-05T16:11:12.062" v="425"/>
          <ac:spMkLst>
            <pc:docMk/>
            <pc:sldMk cId="0" sldId="401"/>
            <ac:spMk id="642" creationId="{00000000-0000-0000-0000-000000000000}"/>
          </ac:spMkLst>
        </pc:spChg>
        <pc:spChg chg="del mod">
          <ac:chgData name="Briana Swift" userId="S::brswift@microsoft.com::54421b65-fbbc-4877-97ec-d3d86ee727be" providerId="AD" clId="Web-{BA53B19F-8023-0000-D168-AEB3BF812F94}" dt="2021-03-05T16:11:12.671" v="426"/>
          <ac:spMkLst>
            <pc:docMk/>
            <pc:sldMk cId="0" sldId="401"/>
            <ac:spMk id="643" creationId="{00000000-0000-0000-0000-000000000000}"/>
          </ac:spMkLst>
        </pc:spChg>
        <pc:grpChg chg="del mod">
          <ac:chgData name="Briana Swift" userId="S::brswift@microsoft.com::54421b65-fbbc-4877-97ec-d3d86ee727be" providerId="AD" clId="Web-{BA53B19F-8023-0000-D168-AEB3BF812F94}" dt="2021-03-05T16:10:06.701" v="400"/>
          <ac:grpSpMkLst>
            <pc:docMk/>
            <pc:sldMk cId="0" sldId="401"/>
            <ac:grpSpMk id="638" creationId="{00000000-0000-0000-0000-000000000000}"/>
          </ac:grpSpMkLst>
        </pc:grpChg>
        <pc:picChg chg="add mod">
          <ac:chgData name="Briana Swift" userId="S::brswift@microsoft.com::54421b65-fbbc-4877-97ec-d3d86ee727be" providerId="AD" clId="Web-{BA53B19F-8023-0000-D168-AEB3BF812F94}" dt="2021-03-05T16:11:05.936" v="423"/>
          <ac:picMkLst>
            <pc:docMk/>
            <pc:sldMk cId="0" sldId="401"/>
            <ac:picMk id="3" creationId="{BD84684D-D4B1-44A1-BAFB-079114395DD7}"/>
          </ac:picMkLst>
        </pc:picChg>
        <pc:picChg chg="del">
          <ac:chgData name="Briana Swift" userId="S::brswift@microsoft.com::54421b65-fbbc-4877-97ec-d3d86ee727be" providerId="AD" clId="Web-{BA53B19F-8023-0000-D168-AEB3BF812F94}" dt="2021-03-05T16:09:56.997" v="394"/>
          <ac:picMkLst>
            <pc:docMk/>
            <pc:sldMk cId="0" sldId="401"/>
            <ac:picMk id="635" creationId="{00000000-0000-0000-0000-000000000000}"/>
          </ac:picMkLst>
        </pc:picChg>
        <pc:picChg chg="del mod">
          <ac:chgData name="Briana Swift" userId="S::brswift@microsoft.com::54421b65-fbbc-4877-97ec-d3d86ee727be" providerId="AD" clId="Web-{BA53B19F-8023-0000-D168-AEB3BF812F94}" dt="2021-03-05T16:09:50.825" v="391"/>
          <ac:picMkLst>
            <pc:docMk/>
            <pc:sldMk cId="0" sldId="401"/>
            <ac:picMk id="641" creationId="{00000000-0000-0000-0000-000000000000}"/>
          </ac:picMkLst>
        </pc:picChg>
      </pc:sldChg>
      <pc:sldChg chg="del">
        <pc:chgData name="Briana Swift" userId="S::brswift@microsoft.com::54421b65-fbbc-4877-97ec-d3d86ee727be" providerId="AD" clId="Web-{BA53B19F-8023-0000-D168-AEB3BF812F94}" dt="2021-03-05T16:17:53.462" v="921"/>
        <pc:sldMkLst>
          <pc:docMk/>
          <pc:sldMk cId="2328753884" sldId="402"/>
        </pc:sldMkLst>
      </pc:sldChg>
      <pc:sldChg chg="del">
        <pc:chgData name="Briana Swift" userId="S::brswift@microsoft.com::54421b65-fbbc-4877-97ec-d3d86ee727be" providerId="AD" clId="Web-{BA53B19F-8023-0000-D168-AEB3BF812F94}" dt="2021-03-05T16:17:53.462" v="925"/>
        <pc:sldMkLst>
          <pc:docMk/>
          <pc:sldMk cId="3067877297" sldId="403"/>
        </pc:sldMkLst>
      </pc:sldChg>
      <pc:sldChg chg="del">
        <pc:chgData name="Briana Swift" userId="S::brswift@microsoft.com::54421b65-fbbc-4877-97ec-d3d86ee727be" providerId="AD" clId="Web-{BA53B19F-8023-0000-D168-AEB3BF812F94}" dt="2021-03-05T16:17:53.462" v="924"/>
        <pc:sldMkLst>
          <pc:docMk/>
          <pc:sldMk cId="681983151" sldId="404"/>
        </pc:sldMkLst>
      </pc:sldChg>
      <pc:sldChg chg="del">
        <pc:chgData name="Briana Swift" userId="S::brswift@microsoft.com::54421b65-fbbc-4877-97ec-d3d86ee727be" providerId="AD" clId="Web-{BA53B19F-8023-0000-D168-AEB3BF812F94}" dt="2021-03-05T16:17:53.462" v="923"/>
        <pc:sldMkLst>
          <pc:docMk/>
          <pc:sldMk cId="668901700" sldId="405"/>
        </pc:sldMkLst>
      </pc:sldChg>
      <pc:sldChg chg="del">
        <pc:chgData name="Briana Swift" userId="S::brswift@microsoft.com::54421b65-fbbc-4877-97ec-d3d86ee727be" providerId="AD" clId="Web-{BA53B19F-8023-0000-D168-AEB3BF812F94}" dt="2021-03-05T16:17:53.462" v="922"/>
        <pc:sldMkLst>
          <pc:docMk/>
          <pc:sldMk cId="420470607" sldId="406"/>
        </pc:sldMkLst>
      </pc:sldChg>
      <pc:sldChg chg="add del replId">
        <pc:chgData name="Briana Swift" userId="S::brswift@microsoft.com::54421b65-fbbc-4877-97ec-d3d86ee727be" providerId="AD" clId="Web-{BA53B19F-8023-0000-D168-AEB3BF812F94}" dt="2021-03-05T16:08:54.496" v="366"/>
        <pc:sldMkLst>
          <pc:docMk/>
          <pc:sldMk cId="287009035" sldId="407"/>
        </pc:sldMkLst>
      </pc:sldChg>
      <pc:sldChg chg="add del replId">
        <pc:chgData name="Briana Swift" userId="S::brswift@microsoft.com::54421b65-fbbc-4877-97ec-d3d86ee727be" providerId="AD" clId="Web-{BA53B19F-8023-0000-D168-AEB3BF812F94}" dt="2021-03-05T16:08:58.777" v="367"/>
        <pc:sldMkLst>
          <pc:docMk/>
          <pc:sldMk cId="3845722189" sldId="408"/>
        </pc:sldMkLst>
      </pc:sldChg>
      <pc:sldChg chg="addSp delSp modSp add replId">
        <pc:chgData name="Briana Swift" userId="S::brswift@microsoft.com::54421b65-fbbc-4877-97ec-d3d86ee727be" providerId="AD" clId="Web-{BA53B19F-8023-0000-D168-AEB3BF812F94}" dt="2021-03-05T16:17:32.368" v="920" actId="20577"/>
        <pc:sldMkLst>
          <pc:docMk/>
          <pc:sldMk cId="2371113033" sldId="409"/>
        </pc:sldMkLst>
        <pc:spChg chg="add mod">
          <ac:chgData name="Briana Swift" userId="S::brswift@microsoft.com::54421b65-fbbc-4877-97ec-d3d86ee727be" providerId="AD" clId="Web-{BA53B19F-8023-0000-D168-AEB3BF812F94}" dt="2021-03-05T16:17:32.368" v="920" actId="20577"/>
          <ac:spMkLst>
            <pc:docMk/>
            <pc:sldMk cId="2371113033" sldId="409"/>
            <ac:spMk id="2" creationId="{2D042B98-5E99-4CF4-B4B2-37045FABAC50}"/>
          </ac:spMkLst>
        </pc:spChg>
        <pc:spChg chg="mod">
          <ac:chgData name="Briana Swift" userId="S::brswift@microsoft.com::54421b65-fbbc-4877-97ec-d3d86ee727be" providerId="AD" clId="Web-{BA53B19F-8023-0000-D168-AEB3BF812F94}" dt="2021-03-05T16:11:20.281" v="429" actId="20577"/>
          <ac:spMkLst>
            <pc:docMk/>
            <pc:sldMk cId="2371113033" sldId="409"/>
            <ac:spMk id="636" creationId="{00000000-0000-0000-0000-000000000000}"/>
          </ac:spMkLst>
        </pc:spChg>
        <pc:spChg chg="del">
          <ac:chgData name="Briana Swift" userId="S::brswift@microsoft.com::54421b65-fbbc-4877-97ec-d3d86ee727be" providerId="AD" clId="Web-{BA53B19F-8023-0000-D168-AEB3BF812F94}" dt="2021-03-05T16:11:23.281" v="430"/>
          <ac:spMkLst>
            <pc:docMk/>
            <pc:sldMk cId="2371113033" sldId="409"/>
            <ac:spMk id="642" creationId="{00000000-0000-0000-0000-000000000000}"/>
          </ac:spMkLst>
        </pc:spChg>
        <pc:spChg chg="del">
          <ac:chgData name="Briana Swift" userId="S::brswift@microsoft.com::54421b65-fbbc-4877-97ec-d3d86ee727be" providerId="AD" clId="Web-{BA53B19F-8023-0000-D168-AEB3BF812F94}" dt="2021-03-05T16:11:25.062" v="431"/>
          <ac:spMkLst>
            <pc:docMk/>
            <pc:sldMk cId="2371113033" sldId="409"/>
            <ac:spMk id="643" creationId="{00000000-0000-0000-0000-000000000000}"/>
          </ac:spMkLst>
        </pc:spChg>
        <pc:picChg chg="del mod">
          <ac:chgData name="Briana Swift" userId="S::brswift@microsoft.com::54421b65-fbbc-4877-97ec-d3d86ee727be" providerId="AD" clId="Web-{BA53B19F-8023-0000-D168-AEB3BF812F94}" dt="2021-03-05T16:16:44.835" v="870"/>
          <ac:picMkLst>
            <pc:docMk/>
            <pc:sldMk cId="2371113033" sldId="409"/>
            <ac:picMk id="3" creationId="{BD84684D-D4B1-44A1-BAFB-079114395DD7}"/>
          </ac:picMkLst>
        </pc:picChg>
        <pc:picChg chg="add mod">
          <ac:chgData name="Briana Swift" userId="S::brswift@microsoft.com::54421b65-fbbc-4877-97ec-d3d86ee727be" providerId="AD" clId="Web-{BA53B19F-8023-0000-D168-AEB3BF812F94}" dt="2021-03-05T16:17:01.664" v="874"/>
          <ac:picMkLst>
            <pc:docMk/>
            <pc:sldMk cId="2371113033" sldId="409"/>
            <ac:picMk id="4" creationId="{FF957E61-19B8-476F-B371-4036B995EE86}"/>
          </ac:picMkLst>
        </pc:picChg>
      </pc:sldChg>
      <pc:sldChg chg="addSp delSp modSp add replId modNotes">
        <pc:chgData name="Briana Swift" userId="S::brswift@microsoft.com::54421b65-fbbc-4877-97ec-d3d86ee727be" providerId="AD" clId="Web-{BA53B19F-8023-0000-D168-AEB3BF812F94}" dt="2021-03-05T16:16:34.788" v="869" actId="1076"/>
        <pc:sldMkLst>
          <pc:docMk/>
          <pc:sldMk cId="1739732193" sldId="410"/>
        </pc:sldMkLst>
        <pc:spChg chg="add mod">
          <ac:chgData name="Briana Swift" userId="S::brswift@microsoft.com::54421b65-fbbc-4877-97ec-d3d86ee727be" providerId="AD" clId="Web-{BA53B19F-8023-0000-D168-AEB3BF812F94}" dt="2021-03-05T16:16:34.788" v="869" actId="1076"/>
          <ac:spMkLst>
            <pc:docMk/>
            <pc:sldMk cId="1739732193" sldId="410"/>
            <ac:spMk id="2" creationId="{293865B4-BF89-4FAB-BBEE-658568656FDC}"/>
          </ac:spMkLst>
        </pc:spChg>
        <pc:spChg chg="mod">
          <ac:chgData name="Briana Swift" userId="S::brswift@microsoft.com::54421b65-fbbc-4877-97ec-d3d86ee727be" providerId="AD" clId="Web-{BA53B19F-8023-0000-D168-AEB3BF812F94}" dt="2021-03-05T16:11:42.250" v="438" actId="20577"/>
          <ac:spMkLst>
            <pc:docMk/>
            <pc:sldMk cId="1739732193" sldId="410"/>
            <ac:spMk id="636" creationId="{00000000-0000-0000-0000-000000000000}"/>
          </ac:spMkLst>
        </pc:spChg>
        <pc:picChg chg="del">
          <ac:chgData name="Briana Swift" userId="S::brswift@microsoft.com::54421b65-fbbc-4877-97ec-d3d86ee727be" providerId="AD" clId="Web-{BA53B19F-8023-0000-D168-AEB3BF812F94}" dt="2021-03-05T16:15:29.802" v="849"/>
          <ac:picMkLst>
            <pc:docMk/>
            <pc:sldMk cId="1739732193" sldId="410"/>
            <ac:picMk id="3" creationId="{BD84684D-D4B1-44A1-BAFB-079114395DD7}"/>
          </ac:picMkLst>
        </pc:picChg>
        <pc:picChg chg="add del mod modCrop">
          <ac:chgData name="Briana Swift" userId="S::brswift@microsoft.com::54421b65-fbbc-4877-97ec-d3d86ee727be" providerId="AD" clId="Web-{BA53B19F-8023-0000-D168-AEB3BF812F94}" dt="2021-03-05T16:16:30.038" v="867"/>
          <ac:picMkLst>
            <pc:docMk/>
            <pc:sldMk cId="1739732193" sldId="410"/>
            <ac:picMk id="5" creationId="{0906B81F-8BFB-4256-AC12-3E5263F36995}"/>
          </ac:picMkLst>
        </pc:picChg>
      </pc:sldChg>
    </pc:docChg>
  </pc:docChgLst>
  <pc:docChgLst>
    <pc:chgData name="Briana Swift" userId="S::brswift@microsoft.com::54421b65-fbbc-4877-97ec-d3d86ee727be" providerId="AD" clId="Web-{7C86B39F-90A4-0000-D58B-048EBB3B2B66}"/>
    <pc:docChg chg="modSld">
      <pc:chgData name="Briana Swift" userId="S::brswift@microsoft.com::54421b65-fbbc-4877-97ec-d3d86ee727be" providerId="AD" clId="Web-{7C86B39F-90A4-0000-D58B-048EBB3B2B66}" dt="2021-03-12T11:48:55.516" v="275" actId="20577"/>
      <pc:docMkLst>
        <pc:docMk/>
      </pc:docMkLst>
      <pc:sldChg chg="delSp modSp">
        <pc:chgData name="Briana Swift" userId="S::brswift@microsoft.com::54421b65-fbbc-4877-97ec-d3d86ee727be" providerId="AD" clId="Web-{7C86B39F-90A4-0000-D58B-048EBB3B2B66}" dt="2021-03-12T11:38:49.048" v="2" actId="20577"/>
        <pc:sldMkLst>
          <pc:docMk/>
          <pc:sldMk cId="681785615" sldId="260"/>
        </pc:sldMkLst>
        <pc:spChg chg="mod">
          <ac:chgData name="Briana Swift" userId="S::brswift@microsoft.com::54421b65-fbbc-4877-97ec-d3d86ee727be" providerId="AD" clId="Web-{7C86B39F-90A4-0000-D58B-048EBB3B2B66}" dt="2021-03-12T11:38:49.048" v="2" actId="20577"/>
          <ac:spMkLst>
            <pc:docMk/>
            <pc:sldMk cId="681785615" sldId="260"/>
            <ac:spMk id="363" creationId="{00000000-0000-0000-0000-000000000000}"/>
          </ac:spMkLst>
        </pc:spChg>
        <pc:grpChg chg="del">
          <ac:chgData name="Briana Swift" userId="S::brswift@microsoft.com::54421b65-fbbc-4877-97ec-d3d86ee727be" providerId="AD" clId="Web-{7C86B39F-90A4-0000-D58B-048EBB3B2B66}" dt="2021-03-12T11:38:46.157" v="1"/>
          <ac:grpSpMkLst>
            <pc:docMk/>
            <pc:sldMk cId="681785615" sldId="260"/>
            <ac:grpSpMk id="365" creationId="{00000000-0000-0000-0000-000000000000}"/>
          </ac:grpSpMkLst>
        </pc:grpChg>
      </pc:sldChg>
      <pc:sldChg chg="modCm">
        <pc:chgData name="Briana Swift" userId="S::brswift@microsoft.com::54421b65-fbbc-4877-97ec-d3d86ee727be" providerId="AD" clId="Web-{7C86B39F-90A4-0000-D58B-048EBB3B2B66}" dt="2021-03-12T11:39:41.034" v="3"/>
        <pc:sldMkLst>
          <pc:docMk/>
          <pc:sldMk cId="0" sldId="291"/>
        </pc:sldMkLst>
      </pc:sldChg>
      <pc:sldChg chg="modSp">
        <pc:chgData name="Briana Swift" userId="S::brswift@microsoft.com::54421b65-fbbc-4877-97ec-d3d86ee727be" providerId="AD" clId="Web-{7C86B39F-90A4-0000-D58B-048EBB3B2B66}" dt="2021-03-12T11:40:59.442" v="47" actId="20577"/>
        <pc:sldMkLst>
          <pc:docMk/>
          <pc:sldMk cId="0" sldId="294"/>
        </pc:sldMkLst>
        <pc:spChg chg="mod">
          <ac:chgData name="Briana Swift" userId="S::brswift@microsoft.com::54421b65-fbbc-4877-97ec-d3d86ee727be" providerId="AD" clId="Web-{7C86B39F-90A4-0000-D58B-048EBB3B2B66}" dt="2021-03-12T11:40:54.254" v="46" actId="20577"/>
          <ac:spMkLst>
            <pc:docMk/>
            <pc:sldMk cId="0" sldId="294"/>
            <ac:spMk id="492" creationId="{00000000-0000-0000-0000-000000000000}"/>
          </ac:spMkLst>
        </pc:spChg>
        <pc:spChg chg="mod">
          <ac:chgData name="Briana Swift" userId="S::brswift@microsoft.com::54421b65-fbbc-4877-97ec-d3d86ee727be" providerId="AD" clId="Web-{7C86B39F-90A4-0000-D58B-048EBB3B2B66}" dt="2021-03-12T11:40:59.442" v="47" actId="20577"/>
          <ac:spMkLst>
            <pc:docMk/>
            <pc:sldMk cId="0" sldId="294"/>
            <ac:spMk id="493" creationId="{00000000-0000-0000-0000-000000000000}"/>
          </ac:spMkLst>
        </pc:spChg>
      </pc:sldChg>
      <pc:sldChg chg="modSp modCm">
        <pc:chgData name="Briana Swift" userId="S::brswift@microsoft.com::54421b65-fbbc-4877-97ec-d3d86ee727be" providerId="AD" clId="Web-{7C86B39F-90A4-0000-D58B-048EBB3B2B66}" dt="2021-03-12T11:40:09.019" v="6" actId="20577"/>
        <pc:sldMkLst>
          <pc:docMk/>
          <pc:sldMk cId="0" sldId="301"/>
        </pc:sldMkLst>
        <pc:spChg chg="mod">
          <ac:chgData name="Briana Swift" userId="S::brswift@microsoft.com::54421b65-fbbc-4877-97ec-d3d86ee727be" providerId="AD" clId="Web-{7C86B39F-90A4-0000-D58B-048EBB3B2B66}" dt="2021-03-12T11:40:09.019" v="6" actId="20577"/>
          <ac:spMkLst>
            <pc:docMk/>
            <pc:sldMk cId="0" sldId="301"/>
            <ac:spMk id="541" creationId="{00000000-0000-0000-0000-000000000000}"/>
          </ac:spMkLst>
        </pc:spChg>
      </pc:sldChg>
      <pc:sldChg chg="modSp">
        <pc:chgData name="Briana Swift" userId="S::brswift@microsoft.com::54421b65-fbbc-4877-97ec-d3d86ee727be" providerId="AD" clId="Web-{7C86B39F-90A4-0000-D58B-048EBB3B2B66}" dt="2021-03-12T11:42:05.350" v="50" actId="20577"/>
        <pc:sldMkLst>
          <pc:docMk/>
          <pc:sldMk cId="0" sldId="305"/>
        </pc:sldMkLst>
        <pc:spChg chg="mod">
          <ac:chgData name="Briana Swift" userId="S::brswift@microsoft.com::54421b65-fbbc-4877-97ec-d3d86ee727be" providerId="AD" clId="Web-{7C86B39F-90A4-0000-D58B-048EBB3B2B66}" dt="2021-03-12T11:42:05.350" v="50" actId="20577"/>
          <ac:spMkLst>
            <pc:docMk/>
            <pc:sldMk cId="0" sldId="305"/>
            <ac:spMk id="566" creationId="{00000000-0000-0000-0000-000000000000}"/>
          </ac:spMkLst>
        </pc:spChg>
      </pc:sldChg>
      <pc:sldChg chg="modSp">
        <pc:chgData name="Briana Swift" userId="S::brswift@microsoft.com::54421b65-fbbc-4877-97ec-d3d86ee727be" providerId="AD" clId="Web-{7C86B39F-90A4-0000-D58B-048EBB3B2B66}" dt="2021-03-12T11:38:31.798" v="0" actId="20577"/>
        <pc:sldMkLst>
          <pc:docMk/>
          <pc:sldMk cId="3231281238" sldId="378"/>
        </pc:sldMkLst>
        <pc:spChg chg="mod">
          <ac:chgData name="Briana Swift" userId="S::brswift@microsoft.com::54421b65-fbbc-4877-97ec-d3d86ee727be" providerId="AD" clId="Web-{7C86B39F-90A4-0000-D58B-048EBB3B2B66}" dt="2021-03-12T11:38:31.798" v="0" actId="20577"/>
          <ac:spMkLst>
            <pc:docMk/>
            <pc:sldMk cId="3231281238" sldId="378"/>
            <ac:spMk id="2" creationId="{2221B24D-674B-4A44-B28D-C46B043B7DFD}"/>
          </ac:spMkLst>
        </pc:spChg>
      </pc:sldChg>
      <pc:sldChg chg="modNotes">
        <pc:chgData name="Briana Swift" userId="S::brswift@microsoft.com::54421b65-fbbc-4877-97ec-d3d86ee727be" providerId="AD" clId="Web-{7C86B39F-90A4-0000-D58B-048EBB3B2B66}" dt="2021-03-12T11:45:18.870" v="195"/>
        <pc:sldMkLst>
          <pc:docMk/>
          <pc:sldMk cId="475359835" sldId="394"/>
        </pc:sldMkLst>
      </pc:sldChg>
      <pc:sldChg chg="modSp">
        <pc:chgData name="Briana Swift" userId="S::brswift@microsoft.com::54421b65-fbbc-4877-97ec-d3d86ee727be" providerId="AD" clId="Web-{7C86B39F-90A4-0000-D58B-048EBB3B2B66}" dt="2021-03-12T11:45:50.152" v="220" actId="20577"/>
        <pc:sldMkLst>
          <pc:docMk/>
          <pc:sldMk cId="0" sldId="400"/>
        </pc:sldMkLst>
        <pc:spChg chg="mod">
          <ac:chgData name="Briana Swift" userId="S::brswift@microsoft.com::54421b65-fbbc-4877-97ec-d3d86ee727be" providerId="AD" clId="Web-{7C86B39F-90A4-0000-D58B-048EBB3B2B66}" dt="2021-03-12T11:45:50.152" v="220" actId="20577"/>
          <ac:spMkLst>
            <pc:docMk/>
            <pc:sldMk cId="0" sldId="400"/>
            <ac:spMk id="797" creationId="{00000000-0000-0000-0000-000000000000}"/>
          </ac:spMkLst>
        </pc:spChg>
      </pc:sldChg>
      <pc:sldChg chg="modSp">
        <pc:chgData name="Briana Swift" userId="S::brswift@microsoft.com::54421b65-fbbc-4877-97ec-d3d86ee727be" providerId="AD" clId="Web-{7C86B39F-90A4-0000-D58B-048EBB3B2B66}" dt="2021-03-12T11:48:40.015" v="272" actId="20577"/>
        <pc:sldMkLst>
          <pc:docMk/>
          <pc:sldMk cId="0" sldId="401"/>
        </pc:sldMkLst>
        <pc:spChg chg="mod">
          <ac:chgData name="Briana Swift" userId="S::brswift@microsoft.com::54421b65-fbbc-4877-97ec-d3d86ee727be" providerId="AD" clId="Web-{7C86B39F-90A4-0000-D58B-048EBB3B2B66}" dt="2021-03-12T11:48:40.015" v="272" actId="20577"/>
          <ac:spMkLst>
            <pc:docMk/>
            <pc:sldMk cId="0" sldId="401"/>
            <ac:spMk id="4" creationId="{67378C47-EB93-40B3-8167-102EA1F64FE3}"/>
          </ac:spMkLst>
        </pc:spChg>
      </pc:sldChg>
      <pc:sldChg chg="modSp mod modClrScheme modCm chgLayout">
        <pc:chgData name="Briana Swift" userId="S::brswift@microsoft.com::54421b65-fbbc-4877-97ec-d3d86ee727be" providerId="AD" clId="Web-{7C86B39F-90A4-0000-D58B-048EBB3B2B66}" dt="2021-03-12T11:48:55.516" v="275" actId="20577"/>
        <pc:sldMkLst>
          <pc:docMk/>
          <pc:sldMk cId="1739732193" sldId="410"/>
        </pc:sldMkLst>
        <pc:spChg chg="mod">
          <ac:chgData name="Briana Swift" userId="S::brswift@microsoft.com::54421b65-fbbc-4877-97ec-d3d86ee727be" providerId="AD" clId="Web-{7C86B39F-90A4-0000-D58B-048EBB3B2B66}" dt="2021-03-12T11:48:55.516" v="275" actId="20577"/>
          <ac:spMkLst>
            <pc:docMk/>
            <pc:sldMk cId="1739732193" sldId="410"/>
            <ac:spMk id="2" creationId="{293865B4-BF89-4FAB-BBEE-658568656FDC}"/>
          </ac:spMkLst>
        </pc:spChg>
        <pc:spChg chg="mod ord">
          <ac:chgData name="Briana Swift" userId="S::brswift@microsoft.com::54421b65-fbbc-4877-97ec-d3d86ee727be" providerId="AD" clId="Web-{7C86B39F-90A4-0000-D58B-048EBB3B2B66}" dt="2021-03-12T11:46:17.200" v="223" actId="14100"/>
          <ac:spMkLst>
            <pc:docMk/>
            <pc:sldMk cId="1739732193" sldId="410"/>
            <ac:spMk id="636" creationId="{00000000-0000-0000-0000-000000000000}"/>
          </ac:spMkLst>
        </pc:spChg>
        <pc:picChg chg="mod">
          <ac:chgData name="Briana Swift" userId="S::brswift@microsoft.com::54421b65-fbbc-4877-97ec-d3d86ee727be" providerId="AD" clId="Web-{7C86B39F-90A4-0000-D58B-048EBB3B2B66}" dt="2021-03-12T11:48:50.797" v="273" actId="1076"/>
          <ac:picMkLst>
            <pc:docMk/>
            <pc:sldMk cId="1739732193" sldId="410"/>
            <ac:picMk id="5" creationId="{0906B81F-8BFB-4256-AC12-3E5263F36995}"/>
          </ac:picMkLst>
        </pc:picChg>
      </pc:sldChg>
    </pc:docChg>
  </pc:docChgLst>
  <pc:docChgLst>
    <pc:chgData name="David Polite" userId="S::dapolite@microsoft.com::e09d7110-74e9-4304-8efc-0543c1ae46f0" providerId="AD" clId="Web-{7D86B39F-20E0-0000-D1F2-399829679030}"/>
    <pc:docChg chg="mod modSld">
      <pc:chgData name="David Polite" userId="S::dapolite@microsoft.com::e09d7110-74e9-4304-8efc-0543c1ae46f0" providerId="AD" clId="Web-{7D86B39F-20E0-0000-D1F2-399829679030}" dt="2021-03-12T11:48:51.797" v="45" actId="1076"/>
      <pc:docMkLst>
        <pc:docMk/>
      </pc:docMkLst>
      <pc:sldChg chg="modSp mod modClrScheme chgLayout">
        <pc:chgData name="David Polite" userId="S::dapolite@microsoft.com::e09d7110-74e9-4304-8efc-0543c1ae46f0" providerId="AD" clId="Web-{7D86B39F-20E0-0000-D1F2-399829679030}" dt="2021-03-12T11:40:34.544" v="12" actId="14100"/>
        <pc:sldMkLst>
          <pc:docMk/>
          <pc:sldMk cId="0" sldId="288"/>
        </pc:sldMkLst>
        <pc:spChg chg="mod ord">
          <ac:chgData name="David Polite" userId="S::dapolite@microsoft.com::e09d7110-74e9-4304-8efc-0543c1ae46f0" providerId="AD" clId="Web-{7D86B39F-20E0-0000-D1F2-399829679030}" dt="2021-03-12T11:40:34.544" v="12" actId="14100"/>
          <ac:spMkLst>
            <pc:docMk/>
            <pc:sldMk cId="0" sldId="288"/>
            <ac:spMk id="451" creationId="{00000000-0000-0000-0000-000000000000}"/>
          </ac:spMkLst>
        </pc:spChg>
        <pc:spChg chg="mod ord">
          <ac:chgData name="David Polite" userId="S::dapolite@microsoft.com::e09d7110-74e9-4304-8efc-0543c1ae46f0" providerId="AD" clId="Web-{7D86B39F-20E0-0000-D1F2-399829679030}" dt="2021-03-12T11:39:28.355" v="0"/>
          <ac:spMkLst>
            <pc:docMk/>
            <pc:sldMk cId="0" sldId="288"/>
            <ac:spMk id="452" creationId="{00000000-0000-0000-0000-000000000000}"/>
          </ac:spMkLst>
        </pc:spChg>
        <pc:picChg chg="mod">
          <ac:chgData name="David Polite" userId="S::dapolite@microsoft.com::e09d7110-74e9-4304-8efc-0543c1ae46f0" providerId="AD" clId="Web-{7D86B39F-20E0-0000-D1F2-399829679030}" dt="2021-03-12T11:39:39.871" v="4" actId="1076"/>
          <ac:picMkLst>
            <pc:docMk/>
            <pc:sldMk cId="0" sldId="288"/>
            <ac:picMk id="2" creationId="{59C28BA0-03B6-495F-AB13-59B70D182598}"/>
          </ac:picMkLst>
        </pc:picChg>
      </pc:sldChg>
      <pc:sldChg chg="modSp">
        <pc:chgData name="David Polite" userId="S::dapolite@microsoft.com::e09d7110-74e9-4304-8efc-0543c1ae46f0" providerId="AD" clId="Web-{7D86B39F-20E0-0000-D1F2-399829679030}" dt="2021-03-12T11:40:27.403" v="11" actId="20577"/>
        <pc:sldMkLst>
          <pc:docMk/>
          <pc:sldMk cId="0" sldId="294"/>
        </pc:sldMkLst>
        <pc:spChg chg="mod">
          <ac:chgData name="David Polite" userId="S::dapolite@microsoft.com::e09d7110-74e9-4304-8efc-0543c1ae46f0" providerId="AD" clId="Web-{7D86B39F-20E0-0000-D1F2-399829679030}" dt="2021-03-12T11:40:27.403" v="11" actId="20577"/>
          <ac:spMkLst>
            <pc:docMk/>
            <pc:sldMk cId="0" sldId="294"/>
            <ac:spMk id="493" creationId="{00000000-0000-0000-0000-000000000000}"/>
          </ac:spMkLst>
        </pc:spChg>
      </pc:sldChg>
      <pc:sldChg chg="modSp">
        <pc:chgData name="David Polite" userId="S::dapolite@microsoft.com::e09d7110-74e9-4304-8efc-0543c1ae46f0" providerId="AD" clId="Web-{7D86B39F-20E0-0000-D1F2-399829679030}" dt="2021-03-12T11:43:36.474" v="20" actId="20577"/>
        <pc:sldMkLst>
          <pc:docMk/>
          <pc:sldMk cId="0" sldId="303"/>
        </pc:sldMkLst>
        <pc:spChg chg="mod">
          <ac:chgData name="David Polite" userId="S::dapolite@microsoft.com::e09d7110-74e9-4304-8efc-0543c1ae46f0" providerId="AD" clId="Web-{7D86B39F-20E0-0000-D1F2-399829679030}" dt="2021-03-12T11:43:36.474" v="20" actId="20577"/>
          <ac:spMkLst>
            <pc:docMk/>
            <pc:sldMk cId="0" sldId="303"/>
            <ac:spMk id="553" creationId="{00000000-0000-0000-0000-000000000000}"/>
          </ac:spMkLst>
        </pc:spChg>
        <pc:spChg chg="mod">
          <ac:chgData name="David Polite" userId="S::dapolite@microsoft.com::e09d7110-74e9-4304-8efc-0543c1ae46f0" providerId="AD" clId="Web-{7D86B39F-20E0-0000-D1F2-399829679030}" dt="2021-03-12T11:42:15.613" v="17" actId="20577"/>
          <ac:spMkLst>
            <pc:docMk/>
            <pc:sldMk cId="0" sldId="303"/>
            <ac:spMk id="554" creationId="{00000000-0000-0000-0000-000000000000}"/>
          </ac:spMkLst>
        </pc:spChg>
      </pc:sldChg>
      <pc:sldChg chg="modSp">
        <pc:chgData name="David Polite" userId="S::dapolite@microsoft.com::e09d7110-74e9-4304-8efc-0543c1ae46f0" providerId="AD" clId="Web-{7D86B39F-20E0-0000-D1F2-399829679030}" dt="2021-03-12T11:44:03.006" v="23" actId="20577"/>
        <pc:sldMkLst>
          <pc:docMk/>
          <pc:sldMk cId="0" sldId="304"/>
        </pc:sldMkLst>
        <pc:spChg chg="mod">
          <ac:chgData name="David Polite" userId="S::dapolite@microsoft.com::e09d7110-74e9-4304-8efc-0543c1ae46f0" providerId="AD" clId="Web-{7D86B39F-20E0-0000-D1F2-399829679030}" dt="2021-03-12T11:44:03.006" v="23" actId="20577"/>
          <ac:spMkLst>
            <pc:docMk/>
            <pc:sldMk cId="0" sldId="304"/>
            <ac:spMk id="560" creationId="{00000000-0000-0000-0000-000000000000}"/>
          </ac:spMkLst>
        </pc:spChg>
      </pc:sldChg>
      <pc:sldChg chg="modSp">
        <pc:chgData name="David Polite" userId="S::dapolite@microsoft.com::e09d7110-74e9-4304-8efc-0543c1ae46f0" providerId="AD" clId="Web-{7D86B39F-20E0-0000-D1F2-399829679030}" dt="2021-03-12T11:41:13.764" v="14" actId="20577"/>
        <pc:sldMkLst>
          <pc:docMk/>
          <pc:sldMk cId="0" sldId="305"/>
        </pc:sldMkLst>
        <pc:spChg chg="mod">
          <ac:chgData name="David Polite" userId="S::dapolite@microsoft.com::e09d7110-74e9-4304-8efc-0543c1ae46f0" providerId="AD" clId="Web-{7D86B39F-20E0-0000-D1F2-399829679030}" dt="2021-03-12T11:41:13.764" v="14" actId="20577"/>
          <ac:spMkLst>
            <pc:docMk/>
            <pc:sldMk cId="0" sldId="305"/>
            <ac:spMk id="566" creationId="{00000000-0000-0000-0000-000000000000}"/>
          </ac:spMkLst>
        </pc:spChg>
      </pc:sldChg>
      <pc:sldChg chg="modCm">
        <pc:chgData name="David Polite" userId="S::dapolite@microsoft.com::e09d7110-74e9-4304-8efc-0543c1ae46f0" providerId="AD" clId="Web-{7D86B39F-20E0-0000-D1F2-399829679030}" dt="2021-03-12T11:45:20.023" v="26"/>
        <pc:sldMkLst>
          <pc:docMk/>
          <pc:sldMk cId="475359835" sldId="394"/>
        </pc:sldMkLst>
      </pc:sldChg>
      <pc:sldChg chg="modSp mod modClrScheme chgLayout">
        <pc:chgData name="David Polite" userId="S::dapolite@microsoft.com::e09d7110-74e9-4304-8efc-0543c1ae46f0" providerId="AD" clId="Web-{7D86B39F-20E0-0000-D1F2-399829679030}" dt="2021-03-12T11:47:27.655" v="34" actId="14100"/>
        <pc:sldMkLst>
          <pc:docMk/>
          <pc:sldMk cId="0" sldId="401"/>
        </pc:sldMkLst>
        <pc:spChg chg="mod">
          <ac:chgData name="David Polite" userId="S::dapolite@microsoft.com::e09d7110-74e9-4304-8efc-0543c1ae46f0" providerId="AD" clId="Web-{7D86B39F-20E0-0000-D1F2-399829679030}" dt="2021-03-12T11:47:27.655" v="34" actId="14100"/>
          <ac:spMkLst>
            <pc:docMk/>
            <pc:sldMk cId="0" sldId="401"/>
            <ac:spMk id="4" creationId="{67378C47-EB93-40B3-8167-102EA1F64FE3}"/>
          </ac:spMkLst>
        </pc:spChg>
        <pc:spChg chg="mod ord">
          <ac:chgData name="David Polite" userId="S::dapolite@microsoft.com::e09d7110-74e9-4304-8efc-0543c1ae46f0" providerId="AD" clId="Web-{7D86B39F-20E0-0000-D1F2-399829679030}" dt="2021-03-12T11:46:28.072" v="30" actId="1076"/>
          <ac:spMkLst>
            <pc:docMk/>
            <pc:sldMk cId="0" sldId="401"/>
            <ac:spMk id="636" creationId="{00000000-0000-0000-0000-000000000000}"/>
          </ac:spMkLst>
        </pc:spChg>
        <pc:picChg chg="mod">
          <ac:chgData name="David Polite" userId="S::dapolite@microsoft.com::e09d7110-74e9-4304-8efc-0543c1ae46f0" providerId="AD" clId="Web-{7D86B39F-20E0-0000-D1F2-399829679030}" dt="2021-03-12T11:47:09.326" v="32" actId="1076"/>
          <ac:picMkLst>
            <pc:docMk/>
            <pc:sldMk cId="0" sldId="401"/>
            <ac:picMk id="3" creationId="{BD84684D-D4B1-44A1-BAFB-079114395DD7}"/>
          </ac:picMkLst>
        </pc:picChg>
      </pc:sldChg>
      <pc:sldChg chg="modSp mod modClrScheme chgLayout modNotes">
        <pc:chgData name="David Polite" userId="S::dapolite@microsoft.com::e09d7110-74e9-4304-8efc-0543c1ae46f0" providerId="AD" clId="Web-{7D86B39F-20E0-0000-D1F2-399829679030}" dt="2021-03-12T11:48:51.797" v="45" actId="1076"/>
        <pc:sldMkLst>
          <pc:docMk/>
          <pc:sldMk cId="2371113033" sldId="409"/>
        </pc:sldMkLst>
        <pc:spChg chg="mod">
          <ac:chgData name="David Polite" userId="S::dapolite@microsoft.com::e09d7110-74e9-4304-8efc-0543c1ae46f0" providerId="AD" clId="Web-{7D86B39F-20E0-0000-D1F2-399829679030}" dt="2021-03-12T11:48:51.797" v="45" actId="1076"/>
          <ac:spMkLst>
            <pc:docMk/>
            <pc:sldMk cId="2371113033" sldId="409"/>
            <ac:spMk id="2" creationId="{2D042B98-5E99-4CF4-B4B2-37045FABAC50}"/>
          </ac:spMkLst>
        </pc:spChg>
        <pc:spChg chg="mod ord">
          <ac:chgData name="David Polite" userId="S::dapolite@microsoft.com::e09d7110-74e9-4304-8efc-0543c1ae46f0" providerId="AD" clId="Web-{7D86B39F-20E0-0000-D1F2-399829679030}" dt="2021-03-12T11:48:20.719" v="41"/>
          <ac:spMkLst>
            <pc:docMk/>
            <pc:sldMk cId="2371113033" sldId="409"/>
            <ac:spMk id="636" creationId="{00000000-0000-0000-0000-000000000000}"/>
          </ac:spMkLst>
        </pc:spChg>
      </pc:sldChg>
    </pc:docChg>
  </pc:docChgLst>
  <pc:docChgLst>
    <pc:chgData name="Tiago Pascoal" userId="S::tipascoa@microsoft.com::a2eb2c44-951b-4775-90b0-ed17cdc74929" providerId="AD" clId="Web-{18EEBB3B-FEFE-7646-676B-65A1F1C816A4}"/>
    <pc:docChg chg="">
      <pc:chgData name="Tiago Pascoal" userId="S::tipascoa@microsoft.com::a2eb2c44-951b-4775-90b0-ed17cdc74929" providerId="AD" clId="Web-{18EEBB3B-FEFE-7646-676B-65A1F1C816A4}" dt="2021-03-11T17:51:08.214" v="2"/>
      <pc:docMkLst>
        <pc:docMk/>
      </pc:docMkLst>
      <pc:sldChg chg="addCm">
        <pc:chgData name="Tiago Pascoal" userId="S::tipascoa@microsoft.com::a2eb2c44-951b-4775-90b0-ed17cdc74929" providerId="AD" clId="Web-{18EEBB3B-FEFE-7646-676B-65A1F1C816A4}" dt="2021-03-11T16:54:53.481" v="0"/>
        <pc:sldMkLst>
          <pc:docMk/>
          <pc:sldMk cId="0" sldId="301"/>
        </pc:sldMkLst>
      </pc:sldChg>
      <pc:sldChg chg="addCm">
        <pc:chgData name="Tiago Pascoal" userId="S::tipascoa@microsoft.com::a2eb2c44-951b-4775-90b0-ed17cdc74929" providerId="AD" clId="Web-{18EEBB3B-FEFE-7646-676B-65A1F1C816A4}" dt="2021-03-11T17:46:44.802" v="1"/>
        <pc:sldMkLst>
          <pc:docMk/>
          <pc:sldMk cId="475359835" sldId="394"/>
        </pc:sldMkLst>
      </pc:sldChg>
      <pc:sldChg chg="addCm">
        <pc:chgData name="Tiago Pascoal" userId="S::tipascoa@microsoft.com::a2eb2c44-951b-4775-90b0-ed17cdc74929" providerId="AD" clId="Web-{18EEBB3B-FEFE-7646-676B-65A1F1C816A4}" dt="2021-03-11T17:51:08.214" v="2"/>
        <pc:sldMkLst>
          <pc:docMk/>
          <pc:sldMk cId="1739732193" sldId="4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4172797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supply chain, in other words, dependency management.</a:t>
            </a:r>
          </a:p>
          <a:p>
            <a:endParaRPr lang="en-US" dirty="0"/>
          </a:p>
          <a:p>
            <a:r>
              <a:rPr lang="en-US" dirty="0"/>
              <a:t>What ARE my dependencies?</a:t>
            </a:r>
          </a:p>
          <a:p>
            <a:r>
              <a:rPr lang="en-US" dirty="0"/>
              <a:t>Are my dependencies up to date?</a:t>
            </a:r>
          </a:p>
          <a:p>
            <a:r>
              <a:rPr lang="en-US" dirty="0"/>
              <a:t>Remediating vulnerabilities and proactive security work, sharing solutions</a:t>
            </a:r>
            <a:endParaRPr lang="en-DE" dirty="0"/>
          </a:p>
        </p:txBody>
      </p:sp>
    </p:spTree>
    <p:extLst>
      <p:ext uri="{BB962C8B-B14F-4D97-AF65-F5344CB8AC3E}">
        <p14:creationId xmlns:p14="http://schemas.microsoft.com/office/powerpoint/2010/main" val="2030490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bd7b0cac80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bd7b0cac8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24292E"/>
                </a:solidFill>
                <a:highlight>
                  <a:srgbClr val="FFFFFF"/>
                </a:highlight>
              </a:rPr>
              <a:t>The dependency graph helps to answer the question, "What ARE my dependencies?"</a:t>
            </a:r>
          </a:p>
          <a:p>
            <a:pPr marL="0" lvl="0" indent="0" algn="l" rtl="0">
              <a:spcBef>
                <a:spcPts val="0"/>
              </a:spcBef>
              <a:spcAft>
                <a:spcPts val="0"/>
              </a:spcAft>
              <a:buNone/>
            </a:pPr>
            <a:endParaRPr lang="en-US" sz="1200" dirty="0">
              <a:solidFill>
                <a:srgbClr val="24292E"/>
              </a:solidFill>
              <a:highlight>
                <a:srgbClr val="FFFFFF"/>
              </a:highlight>
            </a:endParaRPr>
          </a:p>
          <a:p>
            <a:pPr marL="0" lvl="0" indent="0" algn="l" rtl="0">
              <a:spcBef>
                <a:spcPts val="0"/>
              </a:spcBef>
              <a:spcAft>
                <a:spcPts val="0"/>
              </a:spcAft>
              <a:buNone/>
            </a:pPr>
            <a:r>
              <a:rPr lang="en-US" sz="1200" dirty="0">
                <a:solidFill>
                  <a:srgbClr val="24292E"/>
                </a:solidFill>
                <a:highlight>
                  <a:srgbClr val="FFFFFF"/>
                </a:highlight>
              </a:rPr>
              <a:t>The dependency graph is available for every public repository that defines dependencies in a supported package ecosystem using a supported file format. Repository administrators can also set up the dependency graph for private repositories.</a:t>
            </a:r>
          </a:p>
          <a:p>
            <a:pPr marL="0" lvl="0" indent="0" algn="l" rtl="0">
              <a:spcBef>
                <a:spcPts val="0"/>
              </a:spcBef>
              <a:spcAft>
                <a:spcPts val="0"/>
              </a:spcAft>
              <a:buNone/>
            </a:pPr>
            <a:endParaRPr lang="en-US" sz="1200" dirty="0">
              <a:solidFill>
                <a:srgbClr val="24292E"/>
              </a:solidFill>
              <a:highlight>
                <a:srgbClr val="FFFFFF"/>
              </a:highlight>
            </a:endParaRPr>
          </a:p>
          <a:p>
            <a:pPr marL="0" lvl="0" indent="0" algn="l" rtl="0">
              <a:spcBef>
                <a:spcPts val="0"/>
              </a:spcBef>
              <a:spcAft>
                <a:spcPts val="0"/>
              </a:spcAft>
              <a:buNone/>
            </a:pPr>
            <a:r>
              <a:rPr lang="en-US" sz="1200" dirty="0">
                <a:solidFill>
                  <a:srgbClr val="24292E"/>
                </a:solidFill>
                <a:highlight>
                  <a:srgbClr val="FFFFFF"/>
                </a:highlight>
              </a:rPr>
              <a:t>Composer, dotnet, Maven &amp; Java, </a:t>
            </a:r>
            <a:r>
              <a:rPr lang="en-US" sz="1200" dirty="0" err="1">
                <a:solidFill>
                  <a:srgbClr val="24292E"/>
                </a:solidFill>
                <a:highlight>
                  <a:srgbClr val="FFFFFF"/>
                </a:highlight>
              </a:rPr>
              <a:t>npm</a:t>
            </a:r>
            <a:r>
              <a:rPr lang="en-US" sz="1200" dirty="0">
                <a:solidFill>
                  <a:srgbClr val="24292E"/>
                </a:solidFill>
                <a:highlight>
                  <a:srgbClr val="FFFFFF"/>
                </a:highlight>
              </a:rPr>
              <a:t>, Python &amp; PIP, </a:t>
            </a:r>
            <a:r>
              <a:rPr lang="en-US" sz="1200" dirty="0" err="1">
                <a:solidFill>
                  <a:srgbClr val="24292E"/>
                </a:solidFill>
                <a:highlight>
                  <a:srgbClr val="FFFFFF"/>
                </a:highlight>
              </a:rPr>
              <a:t>RubyGems</a:t>
            </a:r>
            <a:r>
              <a:rPr lang="en-US" sz="1200" dirty="0">
                <a:solidFill>
                  <a:srgbClr val="24292E"/>
                </a:solidFill>
                <a:highlight>
                  <a:srgbClr val="FFFFFF"/>
                </a:highlight>
              </a:rPr>
              <a:t> &amp; Ruby, Yarn</a:t>
            </a:r>
          </a:p>
          <a:p>
            <a:pPr marL="0" lvl="0" indent="0" algn="l" rtl="0">
              <a:spcBef>
                <a:spcPts val="0"/>
              </a:spcBef>
              <a:spcAft>
                <a:spcPts val="0"/>
              </a:spcAft>
              <a:buNone/>
            </a:pPr>
            <a:endParaRPr lang="en-US" sz="1200" dirty="0">
              <a:solidFill>
                <a:srgbClr val="24292E"/>
              </a:solidFill>
              <a:highlight>
                <a:srgbClr val="FFFFFF"/>
              </a:highlight>
            </a:endParaRPr>
          </a:p>
          <a:p>
            <a:pPr marL="0" lvl="0" indent="0" algn="l" rtl="0">
              <a:spcBef>
                <a:spcPts val="0"/>
              </a:spcBef>
              <a:spcAft>
                <a:spcPts val="0"/>
              </a:spcAft>
              <a:buNone/>
            </a:pPr>
            <a:r>
              <a:rPr lang="en-US" sz="1200" dirty="0">
                <a:solidFill>
                  <a:srgbClr val="24292E"/>
                </a:solidFill>
                <a:highlight>
                  <a:srgbClr val="FFFFFF"/>
                </a:highlight>
              </a:rPr>
              <a:t>https://</a:t>
            </a:r>
            <a:r>
              <a:rPr lang="en-US" sz="1200" dirty="0" err="1">
                <a:solidFill>
                  <a:srgbClr val="24292E"/>
                </a:solidFill>
                <a:highlight>
                  <a:srgbClr val="FFFFFF"/>
                </a:highlight>
              </a:rPr>
              <a:t>docs.github.com</a:t>
            </a:r>
            <a:r>
              <a:rPr lang="en-US" sz="1200" dirty="0">
                <a:solidFill>
                  <a:srgbClr val="24292E"/>
                </a:solidFill>
                <a:highlight>
                  <a:srgbClr val="FFFFFF"/>
                </a:highlight>
              </a:rPr>
              <a:t>/</a:t>
            </a:r>
            <a:r>
              <a:rPr lang="en-US" sz="1200" dirty="0" err="1">
                <a:solidFill>
                  <a:srgbClr val="24292E"/>
                </a:solidFill>
                <a:highlight>
                  <a:srgbClr val="FFFFFF"/>
                </a:highlight>
              </a:rPr>
              <a:t>en</a:t>
            </a:r>
            <a:r>
              <a:rPr lang="en-US" sz="1200" dirty="0">
                <a:solidFill>
                  <a:srgbClr val="24292E"/>
                </a:solidFill>
                <a:highlight>
                  <a:srgbClr val="FFFFFF"/>
                </a:highlight>
              </a:rPr>
              <a:t>/code-security/supply-chain-security/</a:t>
            </a:r>
            <a:r>
              <a:rPr lang="en-US" sz="1200" dirty="0" err="1">
                <a:solidFill>
                  <a:srgbClr val="24292E"/>
                </a:solidFill>
                <a:highlight>
                  <a:srgbClr val="FFFFFF"/>
                </a:highlight>
              </a:rPr>
              <a:t>about-the-dependency-graph#supported-package-ecosystems</a:t>
            </a:r>
            <a:r>
              <a:rPr lang="en-US" sz="1200" dirty="0">
                <a:solidFill>
                  <a:srgbClr val="24292E"/>
                </a:solidFill>
                <a:highlight>
                  <a:srgbClr val="FFFFFF"/>
                </a:highlight>
              </a:rPr>
              <a:t> https://</a:t>
            </a:r>
            <a:r>
              <a:rPr lang="en-US" sz="1200" dirty="0" err="1">
                <a:solidFill>
                  <a:srgbClr val="24292E"/>
                </a:solidFill>
                <a:highlight>
                  <a:srgbClr val="FFFFFF"/>
                </a:highlight>
              </a:rPr>
              <a:t>github.com</a:t>
            </a:r>
            <a:r>
              <a:rPr lang="en-US" sz="1200" dirty="0">
                <a:solidFill>
                  <a:srgbClr val="24292E"/>
                </a:solidFill>
                <a:highlight>
                  <a:srgbClr val="FFFFFF"/>
                </a:highlight>
              </a:rPr>
              <a:t>/</a:t>
            </a:r>
            <a:r>
              <a:rPr lang="en-US" sz="1200" dirty="0" err="1">
                <a:solidFill>
                  <a:srgbClr val="24292E"/>
                </a:solidFill>
                <a:highlight>
                  <a:srgbClr val="FFFFFF"/>
                </a:highlight>
              </a:rPr>
              <a:t>github</a:t>
            </a:r>
            <a:r>
              <a:rPr lang="en-US" sz="1200" dirty="0">
                <a:solidFill>
                  <a:srgbClr val="24292E"/>
                </a:solidFill>
                <a:highlight>
                  <a:srgbClr val="FFFFFF"/>
                </a:highlight>
              </a:rPr>
              <a:t>/training-kit/network/dependencies</a:t>
            </a:r>
          </a:p>
          <a:p>
            <a:pPr marL="0" lvl="0" indent="0" algn="l" rtl="0">
              <a:spcBef>
                <a:spcPts val="0"/>
              </a:spcBef>
              <a:spcAft>
                <a:spcPts val="0"/>
              </a:spcAft>
              <a:buNone/>
            </a:pPr>
            <a:endParaRPr lang="en-US" sz="1200" dirty="0">
              <a:solidFill>
                <a:srgbClr val="24292E"/>
              </a:solidFill>
              <a:highlight>
                <a:srgbClr val="FFFFFF"/>
              </a:highlight>
            </a:endParaRPr>
          </a:p>
          <a:p>
            <a:pPr marL="0" lvl="0" indent="0" algn="l" rtl="0">
              <a:spcBef>
                <a:spcPts val="0"/>
              </a:spcBef>
              <a:spcAft>
                <a:spcPts val="0"/>
              </a:spcAft>
              <a:buNone/>
            </a:pPr>
            <a:r>
              <a:rPr lang="en-US" sz="1200" dirty="0">
                <a:solidFill>
                  <a:srgbClr val="24292E"/>
                </a:solidFill>
                <a:highlight>
                  <a:srgbClr val="FFFFFF"/>
                </a:highlight>
              </a:rPr>
              <a:t>Security overview coming soon: https://</a:t>
            </a:r>
            <a:r>
              <a:rPr lang="en-US" sz="1200" dirty="0" err="1">
                <a:solidFill>
                  <a:srgbClr val="24292E"/>
                </a:solidFill>
                <a:highlight>
                  <a:srgbClr val="FFFFFF"/>
                </a:highlight>
              </a:rPr>
              <a:t>github.com</a:t>
            </a:r>
            <a:r>
              <a:rPr lang="en-US" sz="1200" dirty="0">
                <a:solidFill>
                  <a:srgbClr val="24292E"/>
                </a:solidFill>
                <a:highlight>
                  <a:srgbClr val="FFFFFF"/>
                </a:highlight>
              </a:rPr>
              <a:t>/orgs/</a:t>
            </a:r>
            <a:r>
              <a:rPr lang="en-US" sz="1200" dirty="0" err="1">
                <a:solidFill>
                  <a:srgbClr val="24292E"/>
                </a:solidFill>
                <a:highlight>
                  <a:srgbClr val="FFFFFF"/>
                </a:highlight>
              </a:rPr>
              <a:t>githubpartners</a:t>
            </a:r>
            <a:r>
              <a:rPr lang="en-US" sz="1200" dirty="0">
                <a:solidFill>
                  <a:srgbClr val="24292E"/>
                </a:solidFill>
                <a:highlight>
                  <a:srgbClr val="FFFFFF"/>
                </a:highlight>
              </a:rPr>
              <a:t>/security as internal example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d7b0cac80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d7b0cac8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err="1">
                <a:solidFill>
                  <a:srgbClr val="24292E"/>
                </a:solidFill>
                <a:highlight>
                  <a:srgbClr val="FFFFFF"/>
                </a:highlight>
              </a:rPr>
              <a:t>Dependabot</a:t>
            </a:r>
            <a:r>
              <a:rPr lang="en-US" sz="1200" dirty="0">
                <a:solidFill>
                  <a:srgbClr val="24292E"/>
                </a:solidFill>
                <a:highlight>
                  <a:srgbClr val="FFFFFF"/>
                </a:highlight>
              </a:rPr>
              <a:t> helps to answer the question, "Are my </a:t>
            </a:r>
            <a:r>
              <a:rPr lang="en-US" sz="1200" dirty="0" err="1">
                <a:solidFill>
                  <a:srgbClr val="24292E"/>
                </a:solidFill>
                <a:highlight>
                  <a:srgbClr val="FFFFFF"/>
                </a:highlight>
              </a:rPr>
              <a:t>dependnecies</a:t>
            </a:r>
            <a:r>
              <a:rPr lang="en-US" sz="1200" dirty="0">
                <a:solidFill>
                  <a:srgbClr val="24292E"/>
                </a:solidFill>
                <a:highlight>
                  <a:srgbClr val="FFFFFF"/>
                </a:highlight>
              </a:rPr>
              <a:t> up to date?" And it helps to KEEP dependencies up to date.</a:t>
            </a:r>
          </a:p>
          <a:p>
            <a:pPr marL="0" lvl="0" indent="0" algn="l" rtl="0">
              <a:lnSpc>
                <a:spcPct val="115000"/>
              </a:lnSpc>
              <a:spcBef>
                <a:spcPts val="0"/>
              </a:spcBef>
              <a:spcAft>
                <a:spcPts val="0"/>
              </a:spcAft>
              <a:buClr>
                <a:schemeClr val="dk1"/>
              </a:buClr>
              <a:buSzPts val="1100"/>
              <a:buFont typeface="Arial"/>
              <a:buNone/>
            </a:pPr>
            <a:endParaRPr lang="en-US" sz="1200" dirty="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dirty="0">
                <a:solidFill>
                  <a:srgbClr val="24292E"/>
                </a:solidFill>
                <a:highlight>
                  <a:srgbClr val="FFFFFF"/>
                </a:highlight>
              </a:rPr>
              <a:t>THIS IS MUCH EASIER TO SHOW THAN TO TELL.</a:t>
            </a:r>
          </a:p>
          <a:p>
            <a:pPr marL="0" lvl="0" indent="0" algn="l" rtl="0">
              <a:lnSpc>
                <a:spcPct val="115000"/>
              </a:lnSpc>
              <a:spcBef>
                <a:spcPts val="0"/>
              </a:spcBef>
              <a:spcAft>
                <a:spcPts val="0"/>
              </a:spcAft>
              <a:buClr>
                <a:schemeClr val="dk1"/>
              </a:buClr>
              <a:buSzPts val="1100"/>
              <a:buFont typeface="Arial"/>
              <a:buNone/>
            </a:pPr>
            <a:endParaRPr lang="en-US" sz="1200" dirty="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dirty="0" err="1">
                <a:solidFill>
                  <a:srgbClr val="24292E"/>
                </a:solidFill>
                <a:highlight>
                  <a:srgbClr val="FFFFFF"/>
                </a:highlight>
              </a:rPr>
              <a:t>Dependabot</a:t>
            </a:r>
            <a:r>
              <a:rPr lang="en-US" sz="1200" dirty="0">
                <a:solidFill>
                  <a:srgbClr val="24292E"/>
                </a:solidFill>
                <a:highlight>
                  <a:srgbClr val="FFFFFF"/>
                </a:highlight>
              </a:rPr>
              <a:t> security updates make it easier for you to fix vulnerable dependencies in your repository.</a:t>
            </a:r>
          </a:p>
          <a:p>
            <a:pPr marL="0" lvl="0" indent="0" algn="l" rtl="0">
              <a:lnSpc>
                <a:spcPct val="115000"/>
              </a:lnSpc>
              <a:spcBef>
                <a:spcPts val="0"/>
              </a:spcBef>
              <a:spcAft>
                <a:spcPts val="0"/>
              </a:spcAft>
              <a:buClr>
                <a:schemeClr val="dk1"/>
              </a:buClr>
              <a:buSzPts val="1100"/>
              <a:buFont typeface="Arial"/>
              <a:buNone/>
            </a:pPr>
            <a:endParaRPr lang="en-US" sz="1200" dirty="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dirty="0">
                <a:solidFill>
                  <a:srgbClr val="24292E"/>
                </a:solidFill>
                <a:highlight>
                  <a:srgbClr val="FFFFFF"/>
                </a:highlight>
              </a:rPr>
              <a:t>If you enable this feature, when a </a:t>
            </a:r>
            <a:r>
              <a:rPr lang="en-US" sz="1200" dirty="0" err="1">
                <a:solidFill>
                  <a:srgbClr val="24292E"/>
                </a:solidFill>
                <a:highlight>
                  <a:srgbClr val="FFFFFF"/>
                </a:highlight>
              </a:rPr>
              <a:t>Dependabot</a:t>
            </a:r>
            <a:r>
              <a:rPr lang="en-US" sz="1200" dirty="0">
                <a:solidFill>
                  <a:srgbClr val="24292E"/>
                </a:solidFill>
                <a:highlight>
                  <a:srgbClr val="FFFFFF"/>
                </a:highlight>
              </a:rPr>
              <a:t> alert is raised for a vulnerable dependency in the dependency graph of your repository, </a:t>
            </a:r>
            <a:r>
              <a:rPr lang="en-US" sz="1200" dirty="0" err="1">
                <a:solidFill>
                  <a:srgbClr val="24292E"/>
                </a:solidFill>
                <a:highlight>
                  <a:srgbClr val="FFFFFF"/>
                </a:highlight>
              </a:rPr>
              <a:t>Dependabot</a:t>
            </a:r>
            <a:r>
              <a:rPr lang="en-US" sz="1200" dirty="0">
                <a:solidFill>
                  <a:srgbClr val="24292E"/>
                </a:solidFill>
                <a:highlight>
                  <a:srgbClr val="FFFFFF"/>
                </a:highlight>
              </a:rPr>
              <a:t> automatically tries to fix it. </a:t>
            </a:r>
            <a:r>
              <a:rPr lang="en-US" sz="1200" dirty="0" err="1">
                <a:solidFill>
                  <a:srgbClr val="24292E"/>
                </a:solidFill>
                <a:highlight>
                  <a:srgbClr val="FFFFFF"/>
                </a:highlight>
              </a:rPr>
              <a:t>Dependabot</a:t>
            </a:r>
            <a:r>
              <a:rPr lang="en-US" sz="1200" dirty="0">
                <a:solidFill>
                  <a:srgbClr val="24292E"/>
                </a:solidFill>
                <a:highlight>
                  <a:srgbClr val="FFFFFF"/>
                </a:highlight>
              </a:rPr>
              <a:t> security updates may include compatibility scores to let you know whether updating a vulnerability could cause breaking changes to your project.</a:t>
            </a:r>
          </a:p>
          <a:p>
            <a:pPr marL="0" lvl="0" indent="0" algn="l" rtl="0">
              <a:lnSpc>
                <a:spcPct val="115000"/>
              </a:lnSpc>
              <a:spcBef>
                <a:spcPts val="0"/>
              </a:spcBef>
              <a:spcAft>
                <a:spcPts val="0"/>
              </a:spcAft>
              <a:buClr>
                <a:schemeClr val="dk1"/>
              </a:buClr>
              <a:buSzPts val="1100"/>
              <a:buFont typeface="Arial"/>
              <a:buNone/>
            </a:pPr>
            <a:endParaRPr lang="en-US" sz="1200" dirty="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dirty="0">
                <a:solidFill>
                  <a:srgbClr val="24292E"/>
                </a:solidFill>
                <a:highlight>
                  <a:srgbClr val="FFFFFF"/>
                </a:highlight>
              </a:rPr>
              <a:t>These are calculated from CI tests in other public repositories where the same security update has been generated.</a:t>
            </a:r>
          </a:p>
          <a:p>
            <a:pPr marL="0" lvl="0" indent="0" algn="l" rtl="0">
              <a:lnSpc>
                <a:spcPct val="115000"/>
              </a:lnSpc>
              <a:spcBef>
                <a:spcPts val="0"/>
              </a:spcBef>
              <a:spcAft>
                <a:spcPts val="0"/>
              </a:spcAft>
              <a:buClr>
                <a:schemeClr val="dk1"/>
              </a:buClr>
              <a:buSzPts val="1100"/>
              <a:buFont typeface="Arial"/>
              <a:buNone/>
            </a:pPr>
            <a:endParaRPr lang="en-US" sz="1200" dirty="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dirty="0" err="1">
                <a:solidFill>
                  <a:srgbClr val="24292E"/>
                </a:solidFill>
                <a:highlight>
                  <a:srgbClr val="FFFFFF"/>
                </a:highlight>
              </a:rPr>
              <a:t>Dependabot</a:t>
            </a:r>
            <a:r>
              <a:rPr lang="en-US" sz="1200" dirty="0">
                <a:solidFill>
                  <a:srgbClr val="24292E"/>
                </a:solidFill>
                <a:highlight>
                  <a:srgbClr val="FFFFFF"/>
                </a:highlight>
              </a:rPr>
              <a:t> is highly configurable, via </a:t>
            </a:r>
            <a:r>
              <a:rPr lang="en-US" sz="1200" dirty="0" err="1">
                <a:solidFill>
                  <a:srgbClr val="24292E"/>
                </a:solidFill>
                <a:highlight>
                  <a:srgbClr val="FFFFFF"/>
                </a:highlight>
              </a:rPr>
              <a:t>dependabot.yml</a:t>
            </a:r>
            <a:r>
              <a:rPr lang="en-US" sz="1200" dirty="0">
                <a:solidFill>
                  <a:srgbClr val="24292E"/>
                </a:solidFill>
                <a:highlight>
                  <a:srgbClr val="FFFFFF"/>
                </a:highlight>
              </a:rPr>
              <a:t> file. You can also customize the notification settings.   https://</a:t>
            </a:r>
            <a:r>
              <a:rPr lang="en-US" sz="1200" dirty="0" err="1">
                <a:solidFill>
                  <a:srgbClr val="24292E"/>
                </a:solidFill>
                <a:highlight>
                  <a:srgbClr val="FFFFFF"/>
                </a:highlight>
              </a:rPr>
              <a:t>docs.github.com</a:t>
            </a:r>
            <a:r>
              <a:rPr lang="en-US" sz="1200" dirty="0">
                <a:solidFill>
                  <a:srgbClr val="24292E"/>
                </a:solidFill>
                <a:highlight>
                  <a:srgbClr val="FFFFFF"/>
                </a:highlight>
              </a:rPr>
              <a:t>/</a:t>
            </a:r>
            <a:r>
              <a:rPr lang="en-US" sz="1200" dirty="0" err="1">
                <a:solidFill>
                  <a:srgbClr val="24292E"/>
                </a:solidFill>
                <a:highlight>
                  <a:srgbClr val="FFFFFF"/>
                </a:highlight>
              </a:rPr>
              <a:t>en</a:t>
            </a:r>
            <a:r>
              <a:rPr lang="en-US" sz="1200" dirty="0">
                <a:solidFill>
                  <a:srgbClr val="24292E"/>
                </a:solidFill>
                <a:highlight>
                  <a:srgbClr val="FFFFFF"/>
                </a:highlight>
              </a:rPr>
              <a:t>/code-security/supply-chain-security/about-alerts-for-vulnerable-dependencies https://</a:t>
            </a:r>
            <a:r>
              <a:rPr lang="en-US" sz="1200" dirty="0" err="1">
                <a:solidFill>
                  <a:srgbClr val="24292E"/>
                </a:solidFill>
                <a:highlight>
                  <a:srgbClr val="FFFFFF"/>
                </a:highlight>
              </a:rPr>
              <a:t>github.com</a:t>
            </a:r>
            <a:r>
              <a:rPr lang="en-US" sz="1200" dirty="0">
                <a:solidFill>
                  <a:srgbClr val="24292E"/>
                </a:solidFill>
                <a:highlight>
                  <a:srgbClr val="FFFFFF"/>
                </a:highlight>
              </a:rPr>
              <a:t>/</a:t>
            </a:r>
            <a:r>
              <a:rPr lang="en-US" sz="1200" dirty="0" err="1">
                <a:solidFill>
                  <a:srgbClr val="24292E"/>
                </a:solidFill>
                <a:highlight>
                  <a:srgbClr val="FFFFFF"/>
                </a:highlight>
              </a:rPr>
              <a:t>githubtraining</a:t>
            </a:r>
            <a:r>
              <a:rPr lang="en-US" sz="1200" dirty="0">
                <a:solidFill>
                  <a:srgbClr val="24292E"/>
                </a:solidFill>
                <a:highlight>
                  <a:srgbClr val="FFFFFF"/>
                </a:highlight>
              </a:rPr>
              <a:t>/ci-circle-template/pull/5 https://</a:t>
            </a:r>
            <a:r>
              <a:rPr lang="en-US" sz="1200" dirty="0" err="1">
                <a:solidFill>
                  <a:srgbClr val="24292E"/>
                </a:solidFill>
                <a:highlight>
                  <a:srgbClr val="FFFFFF"/>
                </a:highlight>
              </a:rPr>
              <a:t>docs.github.com</a:t>
            </a:r>
            <a:r>
              <a:rPr lang="en-US" sz="1200" dirty="0">
                <a:solidFill>
                  <a:srgbClr val="24292E"/>
                </a:solidFill>
                <a:highlight>
                  <a:srgbClr val="FFFFFF"/>
                </a:highlight>
              </a:rPr>
              <a:t>/</a:t>
            </a:r>
            <a:r>
              <a:rPr lang="en-US" sz="1200" dirty="0" err="1">
                <a:solidFill>
                  <a:srgbClr val="24292E"/>
                </a:solidFill>
                <a:highlight>
                  <a:srgbClr val="FFFFFF"/>
                </a:highlight>
              </a:rPr>
              <a:t>en</a:t>
            </a:r>
            <a:r>
              <a:rPr lang="en-US" sz="1200" dirty="0">
                <a:solidFill>
                  <a:srgbClr val="24292E"/>
                </a:solidFill>
                <a:highlight>
                  <a:srgbClr val="FFFFFF"/>
                </a:highlight>
              </a:rPr>
              <a:t>/code-security/supply-chain-security/configuring-</a:t>
            </a:r>
            <a:r>
              <a:rPr lang="en-US" sz="1200" dirty="0" err="1">
                <a:solidFill>
                  <a:srgbClr val="24292E"/>
                </a:solidFill>
                <a:highlight>
                  <a:srgbClr val="FFFFFF"/>
                </a:highlight>
              </a:rPr>
              <a:t>dependabot</a:t>
            </a:r>
            <a:r>
              <a:rPr lang="en-US" sz="1200" dirty="0">
                <a:solidFill>
                  <a:srgbClr val="24292E"/>
                </a:solidFill>
                <a:highlight>
                  <a:srgbClr val="FFFFFF"/>
                </a:highlight>
              </a:rPr>
              <a:t>-security-updates https://</a:t>
            </a:r>
            <a:r>
              <a:rPr lang="en-US" sz="1200" dirty="0" err="1">
                <a:solidFill>
                  <a:srgbClr val="24292E"/>
                </a:solidFill>
                <a:highlight>
                  <a:srgbClr val="FFFFFF"/>
                </a:highlight>
              </a:rPr>
              <a:t>docs.github.com</a:t>
            </a:r>
            <a:r>
              <a:rPr lang="en-US" sz="1200" dirty="0">
                <a:solidFill>
                  <a:srgbClr val="24292E"/>
                </a:solidFill>
                <a:highlight>
                  <a:srgbClr val="FFFFFF"/>
                </a:highlight>
              </a:rPr>
              <a:t>/</a:t>
            </a:r>
            <a:r>
              <a:rPr lang="en-US" sz="1200" dirty="0" err="1">
                <a:solidFill>
                  <a:srgbClr val="24292E"/>
                </a:solidFill>
                <a:highlight>
                  <a:srgbClr val="FFFFFF"/>
                </a:highlight>
              </a:rPr>
              <a:t>en</a:t>
            </a:r>
            <a:r>
              <a:rPr lang="en-US" sz="1200" dirty="0">
                <a:solidFill>
                  <a:srgbClr val="24292E"/>
                </a:solidFill>
                <a:highlight>
                  <a:srgbClr val="FFFFFF"/>
                </a:highlight>
              </a:rPr>
              <a:t>/code-security/supply-chain-security/configuring-notifications-for-vulnerable-dependencies</a:t>
            </a:r>
          </a:p>
          <a:p>
            <a:pPr marL="0" lvl="0" indent="0" algn="l" rtl="0">
              <a:lnSpc>
                <a:spcPct val="115000"/>
              </a:lnSpc>
              <a:spcBef>
                <a:spcPts val="0"/>
              </a:spcBef>
              <a:spcAft>
                <a:spcPts val="0"/>
              </a:spcAft>
              <a:buClr>
                <a:schemeClr val="dk1"/>
              </a:buClr>
              <a:buSzPts val="1100"/>
              <a:buFont typeface="Arial"/>
              <a:buNone/>
            </a:pPr>
            <a:endParaRPr lang="en-US" sz="1200" dirty="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dirty="0">
                <a:solidFill>
                  <a:srgbClr val="24292E"/>
                </a:solidFill>
                <a:highlight>
                  <a:srgbClr val="FFFFFF"/>
                </a:highlight>
              </a:rPr>
              <a:t>More details on configuration with / directory option: &gt;Some projects may have multiple components with different dependency libraries.</a:t>
            </a:r>
          </a:p>
          <a:p>
            <a:pPr marL="0" lvl="0" indent="0" algn="l" rtl="0">
              <a:lnSpc>
                <a:spcPct val="115000"/>
              </a:lnSpc>
              <a:spcBef>
                <a:spcPts val="0"/>
              </a:spcBef>
              <a:spcAft>
                <a:spcPts val="0"/>
              </a:spcAft>
              <a:buClr>
                <a:schemeClr val="dk1"/>
              </a:buClr>
              <a:buSzPts val="1100"/>
              <a:buFont typeface="Arial"/>
              <a:buNone/>
            </a:pPr>
            <a:endParaRPr lang="en-US" sz="1200" dirty="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dirty="0">
                <a:solidFill>
                  <a:srgbClr val="24292E"/>
                </a:solidFill>
                <a:highlight>
                  <a:srgbClr val="FFFFFF"/>
                </a:highlight>
              </a:rPr>
              <a:t>To add to that, some languages and ecosystems may have a non-standard scaffolding/project layout (or teams may choose a non-standard project layout), in which case the manifest files are now located in a subdirectory.</a:t>
            </a:r>
          </a:p>
          <a:p>
            <a:pPr marL="0" lvl="0" indent="0" algn="l" rtl="0">
              <a:lnSpc>
                <a:spcPct val="115000"/>
              </a:lnSpc>
              <a:spcBef>
                <a:spcPts val="0"/>
              </a:spcBef>
              <a:spcAft>
                <a:spcPts val="0"/>
              </a:spcAft>
              <a:buClr>
                <a:schemeClr val="dk1"/>
              </a:buClr>
              <a:buSzPts val="1100"/>
              <a:buFont typeface="Arial"/>
              <a:buNone/>
            </a:pPr>
            <a:endParaRPr lang="en-US" sz="1200" dirty="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dirty="0">
                <a:solidFill>
                  <a:srgbClr val="24292E"/>
                </a:solidFill>
                <a:highlight>
                  <a:srgbClr val="FFFFFF"/>
                </a:highlight>
              </a:rPr>
              <a:t>More details on package-ecosystem vs package-manager: Yes, for example for Python you have both the pip and poet package managers that work with the pip package-ecosystem. The package manager contains all the logic for managing your dependencies and specifies the format of the package manifest. The ecosystem specifies the package registry that </a:t>
            </a:r>
            <a:r>
              <a:rPr lang="en-US" sz="1200" dirty="0" err="1">
                <a:solidFill>
                  <a:srgbClr val="24292E"/>
                </a:solidFill>
                <a:highlight>
                  <a:srgbClr val="FFFFFF"/>
                </a:highlight>
              </a:rPr>
              <a:t>Dependabot</a:t>
            </a:r>
            <a:r>
              <a:rPr lang="en-US" sz="1200" dirty="0">
                <a:solidFill>
                  <a:srgbClr val="24292E"/>
                </a:solidFill>
                <a:highlight>
                  <a:srgbClr val="FFFFFF"/>
                </a:highlight>
              </a:rPr>
              <a:t> can use to determine if there are new versions available that can be used in a security update.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d7b0cac80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d7b0cac80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alert has had a pull request automatically opened for it by </a:t>
            </a:r>
            <a:r>
              <a:rPr lang="en-US" dirty="0" err="1"/>
              <a:t>dependabot</a:t>
            </a:r>
            <a:r>
              <a:rPr lang="en-US" dirty="0"/>
              <a:t>.   https://</a:t>
            </a:r>
            <a:r>
              <a:rPr lang="en-US" dirty="0" err="1"/>
              <a:t>github.com</a:t>
            </a:r>
            <a:r>
              <a:rPr lang="en-US" dirty="0"/>
              <a:t>/</a:t>
            </a:r>
            <a:r>
              <a:rPr lang="en-US" dirty="0" err="1"/>
              <a:t>githubtraining</a:t>
            </a:r>
            <a:r>
              <a:rPr lang="en-US" dirty="0"/>
              <a:t>/ci-circle-template/pull/5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Dependabot</a:t>
            </a:r>
            <a:r>
              <a:rPr lang="en-US" dirty="0"/>
              <a:t> is highly configurable, via </a:t>
            </a:r>
            <a:r>
              <a:rPr lang="en-US" dirty="0" err="1"/>
              <a:t>dependabot.yml</a:t>
            </a:r>
            <a:r>
              <a:rPr lang="en-US" dirty="0"/>
              <a:t> file. You can also customize the notification settings.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d7b0cac80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d7b0cac80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24292E"/>
                </a:solidFill>
                <a:highlight>
                  <a:srgbClr val="FFFFFF"/>
                </a:highlight>
              </a:rPr>
              <a:t>Where does </a:t>
            </a:r>
            <a:r>
              <a:rPr lang="en-US" sz="1200" dirty="0" err="1">
                <a:solidFill>
                  <a:srgbClr val="24292E"/>
                </a:solidFill>
                <a:highlight>
                  <a:srgbClr val="FFFFFF"/>
                </a:highlight>
              </a:rPr>
              <a:t>Dependabot</a:t>
            </a:r>
            <a:r>
              <a:rPr lang="en-US" sz="1200" dirty="0">
                <a:solidFill>
                  <a:srgbClr val="24292E"/>
                </a:solidFill>
                <a:highlight>
                  <a:srgbClr val="FFFFFF"/>
                </a:highlight>
              </a:rPr>
              <a:t> get its information? </a:t>
            </a:r>
            <a:r>
              <a:rPr lang="en-US" sz="1200" dirty="0" err="1">
                <a:solidFill>
                  <a:srgbClr val="24292E"/>
                </a:solidFill>
                <a:highlight>
                  <a:srgbClr val="FFFFFF"/>
                </a:highlight>
              </a:rPr>
              <a:t>Dependabot</a:t>
            </a:r>
            <a:r>
              <a:rPr lang="en-US" sz="1200" dirty="0">
                <a:solidFill>
                  <a:srgbClr val="24292E"/>
                </a:solidFill>
                <a:highlight>
                  <a:srgbClr val="FFFFFF"/>
                </a:highlight>
              </a:rPr>
              <a:t> uses the GitHub Advisory Database. Curated list of security vulnerabilities from sources listed. GitHub reviews each published security advisory, adds it to the GitHub Advisory Database, and may use the security advisory to send </a:t>
            </a:r>
            <a:r>
              <a:rPr lang="en-US" sz="1200" dirty="0" err="1">
                <a:solidFill>
                  <a:srgbClr val="24292E"/>
                </a:solidFill>
                <a:highlight>
                  <a:srgbClr val="FFFFFF"/>
                </a:highlight>
              </a:rPr>
              <a:t>Dependabot</a:t>
            </a:r>
            <a:r>
              <a:rPr lang="en-US" sz="1200" dirty="0">
                <a:solidFill>
                  <a:srgbClr val="24292E"/>
                </a:solidFill>
                <a:highlight>
                  <a:srgbClr val="FFFFFF"/>
                </a:highlight>
              </a:rPr>
              <a:t> alerts to affected repositories.</a:t>
            </a:r>
          </a:p>
          <a:p>
            <a:pPr marL="0" lvl="0" indent="0" algn="l" rtl="0">
              <a:spcBef>
                <a:spcPts val="0"/>
              </a:spcBef>
              <a:spcAft>
                <a:spcPts val="0"/>
              </a:spcAft>
              <a:buNone/>
            </a:pPr>
            <a:endParaRPr lang="en-US" sz="1200" dirty="0">
              <a:solidFill>
                <a:srgbClr val="24292E"/>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a:p>
        </p:txBody>
      </p:sp>
    </p:spTree>
    <p:extLst>
      <p:ext uri="{BB962C8B-B14F-4D97-AF65-F5344CB8AC3E}">
        <p14:creationId xmlns:p14="http://schemas.microsoft.com/office/powerpoint/2010/main" val="192731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 b="1" dirty="0"/>
              <a:t>Fix and publish vulnerability information</a:t>
            </a:r>
            <a:br>
              <a:rPr lang="en" b="1" dirty="0"/>
            </a:br>
            <a:br>
              <a:rPr lang="en" b="1" dirty="0"/>
            </a:br>
            <a:r>
              <a:rPr lang="en" b="1" dirty="0"/>
              <a:t>Now that you’ve identified a </a:t>
            </a:r>
            <a:r>
              <a:rPr lang="en-US" dirty="0"/>
              <a:t>vulnerability, what next? ​How do you manage security within your own repositories?</a:t>
            </a:r>
          </a:p>
          <a:p>
            <a:pPr algn="l">
              <a:lnSpc>
                <a:spcPct val="100000"/>
              </a:lnSpc>
            </a:pPr>
            <a:br>
              <a:rPr lang="en-US" dirty="0"/>
            </a:br>
            <a:br>
              <a:rPr lang="en-US" dirty="0"/>
            </a:br>
            <a:r>
              <a:rPr lang="en-US" dirty="0"/>
              <a:t>GitHub offers easy solutions to share critical information about vulnerabilities to millions of other open-source developers.</a:t>
            </a:r>
            <a:br>
              <a:rPr lang="en-US" dirty="0"/>
            </a:br>
            <a:endParaRPr lang="en-US" dirty="0"/>
          </a:p>
        </p:txBody>
      </p:sp>
    </p:spTree>
    <p:extLst>
      <p:ext uri="{BB962C8B-B14F-4D97-AF65-F5344CB8AC3E}">
        <p14:creationId xmlns:p14="http://schemas.microsoft.com/office/powerpoint/2010/main" val="131517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bd7b0cac80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bd7b0cac80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9890" algn="l">
              <a:lnSpc>
                <a:spcPct val="150000"/>
              </a:lnSpc>
            </a:pPr>
            <a:r>
              <a:rPr lang="en-US" dirty="0">
                <a:highlight>
                  <a:srgbClr val="FFFFFF"/>
                </a:highlight>
              </a:rPr>
              <a:t>Provide instructions for responsibly reporting security vulnerabilities in your project.​You can give instructions for how to responsibly report a security vulnerability in your project by adding a security policy to your repository.</a:t>
            </a:r>
          </a:p>
          <a:p>
            <a:pPr marL="389890" algn="l">
              <a:lnSpc>
                <a:spcPct val="150000"/>
              </a:lnSpc>
            </a:pPr>
            <a:endParaRPr lang="en-US" dirty="0">
              <a:highlight>
                <a:srgbClr val="FFFFFF"/>
              </a:highlight>
            </a:endParaRPr>
          </a:p>
          <a:p>
            <a:pPr marL="389890" algn="l">
              <a:lnSpc>
                <a:spcPct val="150000"/>
              </a:lnSpc>
            </a:pPr>
            <a:r>
              <a:rPr lang="en-US" dirty="0">
                <a:highlight>
                  <a:srgbClr val="FFFFFF"/>
                </a:highlight>
              </a:rPr>
              <a:t>Example: https://</a:t>
            </a:r>
            <a:r>
              <a:rPr lang="en-US" dirty="0" err="1">
                <a:highlight>
                  <a:srgbClr val="FFFFFF"/>
                </a:highlight>
              </a:rPr>
              <a:t>github.com</a:t>
            </a:r>
            <a:r>
              <a:rPr lang="en-US" dirty="0">
                <a:highlight>
                  <a:srgbClr val="FFFFFF"/>
                </a:highlight>
              </a:rPr>
              <a:t>/</a:t>
            </a:r>
            <a:r>
              <a:rPr lang="en-US" dirty="0" err="1">
                <a:highlight>
                  <a:srgbClr val="FFFFFF"/>
                </a:highlight>
              </a:rPr>
              <a:t>microsoft</a:t>
            </a:r>
            <a:r>
              <a:rPr lang="en-US" dirty="0">
                <a:highlight>
                  <a:srgbClr val="FFFFFF"/>
                </a:highlight>
              </a:rPr>
              <a:t>/</a:t>
            </a:r>
            <a:r>
              <a:rPr lang="en-US" dirty="0" err="1">
                <a:highlight>
                  <a:srgbClr val="FFFFFF"/>
                </a:highlight>
              </a:rPr>
              <a:t>vscode</a:t>
            </a:r>
            <a:r>
              <a:rPr lang="en-US" dirty="0">
                <a:highlight>
                  <a:srgbClr val="FFFFFF"/>
                </a:highlight>
              </a:rPr>
              <a:t>/blob/main/</a:t>
            </a:r>
            <a:r>
              <a:rPr lang="en-US" dirty="0" err="1">
                <a:highlight>
                  <a:srgbClr val="FFFFFF"/>
                </a:highlight>
              </a:rPr>
              <a:t>SECURITY.md</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bd7b0cac80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bd7b0cac80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19200" indent="-829310" algn="l">
              <a:lnSpc>
                <a:spcPct val="150000"/>
              </a:lnSpc>
              <a:buFont typeface="Arial"/>
              <a:buChar char="•"/>
            </a:pPr>
            <a:r>
              <a:rPr lang="en-US" dirty="0">
                <a:highlight>
                  <a:srgbClr val="FFFFFF"/>
                </a:highlight>
              </a:rPr>
              <a:t>Most critically – security advisories give open source projects on GitHub a way to securely discuss sensitive security issues. </a:t>
            </a:r>
          </a:p>
          <a:p>
            <a:pPr marL="1219200" indent="-829310" algn="l">
              <a:lnSpc>
                <a:spcPct val="150000"/>
              </a:lnSpc>
              <a:buFont typeface="Arial"/>
              <a:buChar char="•"/>
            </a:pPr>
            <a:endParaRPr lang="en-US" dirty="0">
              <a:highlight>
                <a:srgbClr val="FFFFFF"/>
              </a:highlight>
            </a:endParaRPr>
          </a:p>
          <a:p>
            <a:pPr marL="1219200" indent="-829310" algn="l">
              <a:lnSpc>
                <a:spcPct val="150000"/>
              </a:lnSpc>
              <a:buFont typeface="Arial"/>
              <a:buChar char="•"/>
            </a:pPr>
            <a:r>
              <a:rPr lang="en-US" dirty="0">
                <a:highlight>
                  <a:srgbClr val="FFFFFF"/>
                </a:highlight>
              </a:rPr>
              <a:t>https://</a:t>
            </a:r>
            <a:r>
              <a:rPr lang="en-US" dirty="0" err="1">
                <a:highlight>
                  <a:srgbClr val="FFFFFF"/>
                </a:highlight>
              </a:rPr>
              <a:t>github.com</a:t>
            </a:r>
            <a:r>
              <a:rPr lang="en-US" dirty="0">
                <a:highlight>
                  <a:srgbClr val="FFFFFF"/>
                </a:highlight>
              </a:rPr>
              <a:t>/</a:t>
            </a:r>
            <a:r>
              <a:rPr lang="en-US" dirty="0" err="1">
                <a:highlight>
                  <a:srgbClr val="FFFFFF"/>
                </a:highlight>
              </a:rPr>
              <a:t>github</a:t>
            </a:r>
            <a:r>
              <a:rPr lang="en-US" dirty="0">
                <a:highlight>
                  <a:srgbClr val="FFFFFF"/>
                </a:highlight>
              </a:rPr>
              <a:t>/training-kit/security/advisories, or show another example that you have access to if possible.</a:t>
            </a:r>
          </a:p>
          <a:p>
            <a:pPr marL="1219200" indent="-829310" algn="l">
              <a:lnSpc>
                <a:spcPct val="150000"/>
              </a:lnSpc>
              <a:buFont typeface="Arial"/>
              <a:buChar char="•"/>
            </a:pPr>
            <a:endParaRPr lang="en-US" dirty="0">
              <a:highlight>
                <a:srgbClr val="FFFFFF"/>
              </a:highlight>
            </a:endParaRPr>
          </a:p>
          <a:p>
            <a:pPr marL="1219200" indent="-829310" algn="l">
              <a:lnSpc>
                <a:spcPct val="150000"/>
              </a:lnSpc>
              <a:buFont typeface="Arial"/>
              <a:buChar char="•"/>
            </a:pPr>
            <a:r>
              <a:rPr lang="en-US" dirty="0">
                <a:highlight>
                  <a:srgbClr val="FFFFFF"/>
                </a:highlight>
              </a:rPr>
              <a:t>Don't want to handle security vulnerabilities in public, until fixes have been implemented.</a:t>
            </a:r>
          </a:p>
          <a:p>
            <a:pPr marL="1219200" indent="-829310" algn="l">
              <a:lnSpc>
                <a:spcPct val="150000"/>
              </a:lnSpc>
              <a:buFont typeface="Arial"/>
              <a:buChar char="•"/>
            </a:pPr>
            <a:endParaRPr lang="en-US" dirty="0">
              <a:highlight>
                <a:srgbClr val="FFFFFF"/>
              </a:highlight>
            </a:endParaRPr>
          </a:p>
          <a:p>
            <a:pPr marL="1219200" indent="-829310" algn="l">
              <a:lnSpc>
                <a:spcPct val="150000"/>
              </a:lnSpc>
              <a:buFont typeface="Arial"/>
              <a:buChar char="•"/>
            </a:pPr>
            <a:r>
              <a:rPr lang="en-US" dirty="0">
                <a:highlight>
                  <a:srgbClr val="FFFFFF"/>
                </a:highlight>
              </a:rPr>
              <a:t>Create a private fork as a "security advisory", where the right people can discuss and test.</a:t>
            </a:r>
          </a:p>
          <a:p>
            <a:pPr marL="1219200" indent="-829310" algn="l">
              <a:lnSpc>
                <a:spcPct val="150000"/>
              </a:lnSpc>
              <a:buFont typeface="Arial"/>
              <a:buChar char="•"/>
            </a:pPr>
            <a:endParaRPr lang="en-US" dirty="0">
              <a:highlight>
                <a:srgbClr val="FFFFFF"/>
              </a:highlight>
            </a:endParaRPr>
          </a:p>
          <a:p>
            <a:pPr marL="1219200" indent="-829310" algn="l">
              <a:lnSpc>
                <a:spcPct val="150000"/>
              </a:lnSpc>
              <a:buFont typeface="Arial"/>
              <a:buChar char="•"/>
            </a:pPr>
            <a:r>
              <a:rPr lang="en-US" dirty="0">
                <a:highlight>
                  <a:srgbClr val="FFFFFF"/>
                </a:highlight>
              </a:rPr>
              <a:t>Then, publish the security advisory to alert your community​</a:t>
            </a:r>
            <a:endParaRPr sz="1200" dirty="0">
              <a:solidFill>
                <a:srgbClr val="24292E"/>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bd7b0cac80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bd7b0cac80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19200" indent="-829310" algn="l">
              <a:lnSpc>
                <a:spcPct val="150000"/>
              </a:lnSpc>
              <a:buFont typeface="Arial"/>
              <a:buChar char="•"/>
            </a:pPr>
            <a:r>
              <a:rPr lang="en-US" sz="1200" dirty="0">
                <a:solidFill>
                  <a:srgbClr val="24292E"/>
                </a:solidFill>
                <a:highlight>
                  <a:srgbClr val="FFFFFF"/>
                </a:highlight>
              </a:rPr>
              <a:t>Protected branches play an important role in enforcing policies</a:t>
            </a:r>
          </a:p>
          <a:p>
            <a:pPr marL="1219200" indent="-829310" algn="l">
              <a:lnSpc>
                <a:spcPct val="150000"/>
              </a:lnSpc>
              <a:buFont typeface="Arial"/>
              <a:buChar char="•"/>
            </a:pPr>
            <a:r>
              <a:rPr lang="en-US" sz="1200" dirty="0">
                <a:solidFill>
                  <a:srgbClr val="24292E"/>
                </a:solidFill>
                <a:highlight>
                  <a:srgbClr val="FFFFFF"/>
                </a:highlight>
              </a:rPr>
              <a:t>Use a CODEOWNERS file to specify who needs to approve changes on specific files</a:t>
            </a:r>
          </a:p>
          <a:p>
            <a:pPr marL="1219200" indent="-829310" algn="l">
              <a:lnSpc>
                <a:spcPct val="150000"/>
              </a:lnSpc>
              <a:buFont typeface="Arial"/>
              <a:buChar char="•"/>
            </a:pPr>
            <a:r>
              <a:rPr lang="en-US" sz="1200" dirty="0">
                <a:solidFill>
                  <a:srgbClr val="24292E"/>
                </a:solidFill>
                <a:highlight>
                  <a:srgbClr val="FFFFFF"/>
                </a:highlight>
              </a:rPr>
              <a:t>Enforce rules for administrators, as well</a:t>
            </a:r>
          </a:p>
          <a:p>
            <a:pPr marL="1219200" indent="-829310" algn="l">
              <a:lnSpc>
                <a:spcPct val="150000"/>
              </a:lnSpc>
              <a:buFont typeface="Arial"/>
              <a:buChar char="•"/>
            </a:pPr>
            <a:r>
              <a:rPr lang="en-US" sz="1200" dirty="0">
                <a:solidFill>
                  <a:srgbClr val="24292E"/>
                </a:solidFill>
                <a:highlight>
                  <a:srgbClr val="FFFFFF"/>
                </a:highlight>
              </a:rPr>
              <a:t>Tests passing = includes code scanning, which we’ll cover soon</a:t>
            </a:r>
          </a:p>
        </p:txBody>
      </p:sp>
    </p:spTree>
    <p:extLst>
      <p:ext uri="{BB962C8B-B14F-4D97-AF65-F5344CB8AC3E}">
        <p14:creationId xmlns:p14="http://schemas.microsoft.com/office/powerpoint/2010/main" val="993553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9a48323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9a48323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7999"/>
              </a:lnSpc>
              <a:buNone/>
            </a:pPr>
            <a:r>
              <a:rPr lang="en-US" dirty="0"/>
              <a:t>First, we'll set the scene and discuss how security can be integrated into software development.</a:t>
            </a:r>
          </a:p>
          <a:p>
            <a:pPr marL="0" indent="0">
              <a:lnSpc>
                <a:spcPct val="117999"/>
              </a:lnSpc>
              <a:buNone/>
            </a:pPr>
            <a:endParaRPr lang="en-US" dirty="0"/>
          </a:p>
          <a:p>
            <a:pPr marL="0" indent="0">
              <a:lnSpc>
                <a:spcPct val="117999"/>
              </a:lnSpc>
              <a:buNone/>
            </a:pPr>
            <a:r>
              <a:rPr lang="en-US" dirty="0"/>
              <a:t>Then, we will discuss the features and functionalities that GitHub offers to integrate security practices into every step of the development process</a:t>
            </a:r>
          </a:p>
          <a:p>
            <a:pPr marL="0" indent="0">
              <a:lnSpc>
                <a:spcPct val="117999"/>
              </a:lnSpc>
              <a:buNone/>
            </a:pPr>
            <a:endParaRPr lang="en-US" dirty="0"/>
          </a:p>
          <a:p>
            <a:pPr marL="0" indent="0">
              <a:lnSpc>
                <a:spcPct val="117999"/>
              </a:lnSpc>
              <a:buNone/>
            </a:pPr>
            <a:r>
              <a:rPr lang="en-US" dirty="0"/>
              <a:t>Please feel free at anytime pose questions.  </a:t>
            </a:r>
          </a:p>
          <a:p>
            <a:pPr marL="139700" indent="0">
              <a:buSzPts val="1400"/>
              <a:buNone/>
            </a:pPr>
            <a:endParaRPr lang="en" sz="1400" dirty="0"/>
          </a:p>
          <a:p>
            <a:pPr marL="139700" indent="0">
              <a:buSzPts val="1400"/>
              <a:buNone/>
            </a:pPr>
            <a:endParaRPr lang="en" sz="1400" dirty="0"/>
          </a:p>
          <a:p>
            <a:pPr marL="0" indent="0">
              <a:buNone/>
            </a:pPr>
            <a:endParaRPr lang="en" sz="1400" dirty="0"/>
          </a:p>
          <a:p>
            <a:pPr marL="0" indent="0">
              <a:buNone/>
            </a:pPr>
            <a:endParaRPr lang="en-US" sz="1400" dirty="0"/>
          </a:p>
          <a:p>
            <a:pPr marL="0" indent="0">
              <a:buNone/>
            </a:pPr>
            <a:endParaRPr lang="en-US" sz="1400" dirty="0"/>
          </a:p>
          <a:p>
            <a:pPr marL="0" indent="0">
              <a:buNone/>
            </a:pPr>
            <a:endParaRPr lang="en-US" sz="1400" dirty="0"/>
          </a:p>
        </p:txBody>
      </p:sp>
    </p:spTree>
    <p:extLst>
      <p:ext uri="{BB962C8B-B14F-4D97-AF65-F5344CB8AC3E}">
        <p14:creationId xmlns:p14="http://schemas.microsoft.com/office/powerpoint/2010/main" val="260172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a:p>
        </p:txBody>
      </p:sp>
    </p:spTree>
    <p:extLst>
      <p:ext uri="{BB962C8B-B14F-4D97-AF65-F5344CB8AC3E}">
        <p14:creationId xmlns:p14="http://schemas.microsoft.com/office/powerpoint/2010/main" val="142031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Secret scanning is different than code scanning</a:t>
            </a:r>
          </a:p>
          <a:p>
            <a:endParaRPr lang="en-US">
              <a:solidFill>
                <a:srgbClr val="000000"/>
              </a:solidFill>
              <a:latin typeface="Calibri"/>
              <a:cs typeface="Calibri"/>
            </a:endParaRPr>
          </a:p>
          <a:p>
            <a:r>
              <a:rPr lang="en-US">
                <a:solidFill>
                  <a:srgbClr val="000000"/>
                </a:solidFill>
                <a:latin typeface="Calibri"/>
                <a:cs typeface="Calibri"/>
              </a:rPr>
              <a:t>Code scanning (with CodeQL) is the main feature/technology referenced when discussing Advanced Security</a:t>
            </a:r>
          </a:p>
        </p:txBody>
      </p:sp>
    </p:spTree>
    <p:extLst>
      <p:ext uri="{BB962C8B-B14F-4D97-AF65-F5344CB8AC3E}">
        <p14:creationId xmlns:p14="http://schemas.microsoft.com/office/powerpoint/2010/main" val="1257933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bd7b0cac80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bd7b0cac80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9890" indent="0" rtl="0">
              <a:lnSpc>
                <a:spcPct val="150000"/>
              </a:lnSpc>
              <a:buClr>
                <a:srgbClr val="24292E"/>
              </a:buClr>
              <a:buSzPts val="1300"/>
              <a:buFont typeface="Arial" panose="020B0604020202020204" pitchFamily="34" charset="0"/>
              <a:buNone/>
            </a:pPr>
            <a:r>
              <a:rPr lang="en-US" sz="2400">
                <a:solidFill>
                  <a:schemeClr val="bg1"/>
                </a:solidFill>
              </a:rPr>
              <a:t>Code Scanning</a:t>
            </a:r>
          </a:p>
          <a:p>
            <a:pPr marL="732790" lvl="2" indent="-342900" rtl="0">
              <a:lnSpc>
                <a:spcPct val="150000"/>
              </a:lnSpc>
              <a:buClr>
                <a:srgbClr val="24292E"/>
              </a:buClr>
              <a:buSzPts val="1300"/>
              <a:buFont typeface="Arial" panose="020B0604020202020204" pitchFamily="34" charset="0"/>
              <a:buChar char="•"/>
            </a:pPr>
            <a:r>
              <a:rPr lang="en-US" sz="2400">
                <a:solidFill>
                  <a:schemeClr val="bg1"/>
                </a:solidFill>
              </a:rPr>
              <a:t>Static analysis of every git push, integrated into the developer workflow and powered by </a:t>
            </a:r>
            <a:r>
              <a:rPr lang="en-US" sz="2400" err="1">
                <a:solidFill>
                  <a:schemeClr val="bg1"/>
                </a:solidFill>
              </a:rPr>
              <a:t>CodeQL</a:t>
            </a:r>
            <a:endParaRPr lang="en-US" sz="2400">
              <a:solidFill>
                <a:schemeClr val="bg1"/>
              </a:solidFill>
            </a:endParaRPr>
          </a:p>
          <a:p>
            <a:pPr marL="389890" indent="0" rtl="0">
              <a:lnSpc>
                <a:spcPct val="150000"/>
              </a:lnSpc>
              <a:buClr>
                <a:srgbClr val="24292E"/>
              </a:buClr>
              <a:buSzPts val="1300"/>
              <a:buFont typeface="Arial" panose="020B0604020202020204" pitchFamily="34" charset="0"/>
              <a:buNone/>
            </a:pPr>
            <a:r>
              <a:rPr lang="en-US" sz="2400" err="1">
                <a:solidFill>
                  <a:schemeClr val="bg1"/>
                </a:solidFill>
              </a:rPr>
              <a:t>CodeQL</a:t>
            </a:r>
            <a:endParaRPr lang="en-US" sz="2400">
              <a:solidFill>
                <a:schemeClr val="bg1"/>
              </a:solidFill>
            </a:endParaRPr>
          </a:p>
          <a:p>
            <a:pPr marL="732790" indent="-342900" rtl="0">
              <a:lnSpc>
                <a:spcPct val="150000"/>
              </a:lnSpc>
              <a:buClr>
                <a:srgbClr val="24292E"/>
              </a:buClr>
              <a:buSzPts val="1300"/>
              <a:buFont typeface="Arial" panose="020B0604020202020204" pitchFamily="34" charset="0"/>
              <a:buChar char="•"/>
            </a:pPr>
            <a:r>
              <a:rPr lang="en-US" sz="2400">
                <a:solidFill>
                  <a:schemeClr val="bg1"/>
                </a:solidFill>
              </a:rPr>
              <a:t>Code analysis engine that allows accurate querying of a codebase to find variants of a vulnerability</a:t>
            </a:r>
          </a:p>
          <a:p>
            <a:pPr marL="389890" indent="0" rtl="0">
              <a:lnSpc>
                <a:spcPct val="150000"/>
              </a:lnSpc>
              <a:buClr>
                <a:srgbClr val="24292E"/>
              </a:buClr>
              <a:buSzPts val="1300"/>
              <a:buFont typeface="Arial" panose="020B0604020202020204" pitchFamily="34" charset="0"/>
              <a:buNone/>
            </a:pPr>
            <a:r>
              <a:rPr lang="en-US" sz="2400">
                <a:solidFill>
                  <a:schemeClr val="bg1"/>
                </a:solidFill>
              </a:rPr>
              <a:t>Secret Scanning</a:t>
            </a:r>
          </a:p>
          <a:p>
            <a:pPr marL="732790" indent="-342900" rtl="0">
              <a:lnSpc>
                <a:spcPct val="150000"/>
              </a:lnSpc>
              <a:buClr>
                <a:srgbClr val="24292E"/>
              </a:buClr>
              <a:buSzPts val="1300"/>
              <a:buFont typeface="Arial" panose="020B0604020202020204" pitchFamily="34" charset="0"/>
              <a:buChar char="•"/>
            </a:pPr>
            <a:r>
              <a:rPr lang="en-US" sz="2400">
                <a:solidFill>
                  <a:schemeClr val="bg1"/>
                </a:solidFill>
              </a:rPr>
              <a:t>Automatic notifications of any API tokens or other secrets exposed anywhere in your hit history</a:t>
            </a: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bd7b0cac80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2" name="Google Shape;632;gbd7b0cac80_0_5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219200" indent="-829310">
              <a:lnSpc>
                <a:spcPct val="150000"/>
              </a:lnSpc>
              <a:buClr>
                <a:srgbClr val="24292E"/>
              </a:buClr>
              <a:buSzPts val="1300"/>
              <a:buFontTx/>
              <a:buChar char="●"/>
            </a:pPr>
            <a:r>
              <a:rPr lang="en-US" sz="2400" dirty="0">
                <a:solidFill>
                  <a:srgbClr val="FFFFFF"/>
                </a:solidFill>
              </a:rPr>
              <a:t>Benefit from huge library of existing security tests</a:t>
            </a:r>
          </a:p>
          <a:p>
            <a:pPr marL="1219200" indent="-829310">
              <a:lnSpc>
                <a:spcPct val="150000"/>
              </a:lnSpc>
              <a:buClr>
                <a:srgbClr val="24292E"/>
              </a:buClr>
              <a:buSzPts val="1300"/>
              <a:buFontTx/>
              <a:buChar char="●"/>
            </a:pPr>
            <a:endParaRPr lang="en-US" sz="2400" dirty="0">
              <a:solidFill>
                <a:srgbClr val="FFFFFF"/>
              </a:solidFill>
            </a:endParaRPr>
          </a:p>
          <a:p>
            <a:pPr marL="1219200" indent="-829310">
              <a:lnSpc>
                <a:spcPct val="150000"/>
              </a:lnSpc>
              <a:buClr>
                <a:srgbClr val="24292E"/>
              </a:buClr>
              <a:buSzPts val="1300"/>
              <a:buFontTx/>
              <a:buChar char="●"/>
            </a:pPr>
            <a:endParaRPr lang="en-US" sz="2400" dirty="0">
              <a:solidFill>
                <a:srgbClr val="FFFFFF"/>
              </a:solidFill>
            </a:endParaRPr>
          </a:p>
          <a:p>
            <a:pPr marL="1219200" indent="-829310">
              <a:lnSpc>
                <a:spcPct val="150000"/>
              </a:lnSpc>
              <a:buClr>
                <a:srgbClr val="24292E"/>
              </a:buClr>
              <a:buSzPts val="1300"/>
              <a:buFontTx/>
              <a:buChar char="●"/>
            </a:pPr>
            <a:r>
              <a:rPr lang="en-US" sz="2400" dirty="0">
                <a:solidFill>
                  <a:srgbClr val="FFFFFF"/>
                </a:solidFill>
              </a:rPr>
              <a:t>Code scanning: Static analysis of every Git push, integrated into the developer workflow and powered by </a:t>
            </a:r>
            <a:r>
              <a:rPr lang="en-US" sz="2400" dirty="0" err="1">
                <a:solidFill>
                  <a:srgbClr val="FFFFFF"/>
                </a:solidFill>
              </a:rPr>
              <a:t>CodeQL</a:t>
            </a:r>
            <a:endParaRPr lang="en-US" sz="2400" dirty="0">
              <a:solidFill>
                <a:srgbClr val="FFFFFF"/>
              </a:solidFill>
            </a:endParaRPr>
          </a:p>
          <a:p>
            <a:pPr marL="1219200" indent="-829310">
              <a:lnSpc>
                <a:spcPct val="150000"/>
              </a:lnSpc>
              <a:buClr>
                <a:srgbClr val="24292E"/>
              </a:buClr>
              <a:buSzPts val="1300"/>
              <a:buFontTx/>
              <a:buChar char="●"/>
            </a:pPr>
            <a:r>
              <a:rPr lang="en-US" sz="2400" dirty="0">
                <a:solidFill>
                  <a:srgbClr val="FFFFFF"/>
                </a:solidFill>
              </a:rPr>
              <a:t>Code scanning is incredibly powerful</a:t>
            </a:r>
          </a:p>
          <a:p>
            <a:pPr marL="1219200" indent="-829310">
              <a:lnSpc>
                <a:spcPct val="150000"/>
              </a:lnSpc>
              <a:buClr>
                <a:srgbClr val="24292E"/>
              </a:buClr>
              <a:buSzPts val="1300"/>
              <a:buFontTx/>
              <a:buChar char="●"/>
            </a:pPr>
            <a:r>
              <a:rPr lang="en-US" sz="2400" dirty="0">
                <a:solidFill>
                  <a:srgbClr val="FFFFFF"/>
                </a:solidFill>
              </a:rPr>
              <a:t>Benefit from huge, ever-growing library of existing security tests</a:t>
            </a:r>
          </a:p>
          <a:p>
            <a:pPr marL="1219200" indent="-829310">
              <a:lnSpc>
                <a:spcPct val="150000"/>
              </a:lnSpc>
              <a:buClr>
                <a:srgbClr val="24292E"/>
              </a:buClr>
              <a:buSzPts val="1300"/>
              <a:buFontTx/>
              <a:buChar char="●"/>
            </a:pPr>
            <a:r>
              <a:rPr lang="en-US" sz="2400" dirty="0" err="1">
                <a:solidFill>
                  <a:srgbClr val="FFFFFF"/>
                </a:solidFill>
              </a:rPr>
              <a:t>CodeQL</a:t>
            </a:r>
            <a:r>
              <a:rPr lang="en-US" sz="2400" dirty="0">
                <a:solidFill>
                  <a:srgbClr val="FFFFFF"/>
                </a:solidFill>
              </a:rPr>
              <a:t>: Code analysis engine that allows accurate querying of a codebase to find variants of a vulnerability</a:t>
            </a:r>
          </a:p>
          <a:p>
            <a:pPr marL="1219200" indent="-829310">
              <a:lnSpc>
                <a:spcPct val="150000"/>
              </a:lnSpc>
              <a:buClr>
                <a:srgbClr val="24292E"/>
              </a:buClr>
              <a:buSzPts val="1300"/>
              <a:buFontTx/>
              <a:buChar char="●"/>
            </a:pPr>
            <a:endParaRPr lang="en-US" sz="2400" dirty="0">
              <a:solidFill>
                <a:srgbClr val="FFFFFF"/>
              </a:solidFill>
            </a:endParaRPr>
          </a:p>
          <a:p>
            <a:pPr marL="1219200" indent="-829310">
              <a:lnSpc>
                <a:spcPct val="150000"/>
              </a:lnSpc>
              <a:buClr>
                <a:srgbClr val="24292E"/>
              </a:buClr>
              <a:buSzPts val="1300"/>
              <a:buFontTx/>
              <a:buChar char="●"/>
            </a:pPr>
            <a:r>
              <a:rPr lang="en-US" sz="2400" dirty="0">
                <a:solidFill>
                  <a:srgbClr val="FFFFFF"/>
                </a:solidFill>
              </a:rPr>
              <a:t>Find vulnerabilities before they're merged</a:t>
            </a:r>
          </a:p>
          <a:p>
            <a:pPr marL="1219200" indent="-829310">
              <a:lnSpc>
                <a:spcPct val="150000"/>
              </a:lnSpc>
              <a:buClr>
                <a:srgbClr val="24292E"/>
              </a:buClr>
              <a:buSzPts val="1300"/>
              <a:buFontTx/>
              <a:buChar char="●"/>
            </a:pPr>
            <a:r>
              <a:rPr lang="en-US" sz="2400" dirty="0">
                <a:solidFill>
                  <a:srgbClr val="FFFFFF"/>
                </a:solidFill>
              </a:rPr>
              <a:t>Scan code upon committing it to the branch</a:t>
            </a:r>
          </a:p>
          <a:p>
            <a:pPr marL="1219200" indent="-829310">
              <a:lnSpc>
                <a:spcPct val="150000"/>
              </a:lnSpc>
              <a:buClr>
                <a:srgbClr val="24292E"/>
              </a:buClr>
              <a:buSzPts val="1300"/>
              <a:buFontTx/>
              <a:buChar char="●"/>
            </a:pPr>
            <a:r>
              <a:rPr lang="en-US" sz="2400" dirty="0">
                <a:solidFill>
                  <a:srgbClr val="FFFFFF"/>
                </a:solidFill>
              </a:rPr>
              <a:t>Integrate results directly into developer workflow</a:t>
            </a:r>
          </a:p>
          <a:p>
            <a:pPr marL="1219200" indent="-829310">
              <a:lnSpc>
                <a:spcPct val="150000"/>
              </a:lnSpc>
              <a:buClr>
                <a:srgbClr val="24292E"/>
              </a:buClr>
              <a:buSzPts val="1300"/>
              <a:buFontTx/>
              <a:buChar char="●"/>
            </a:pPr>
            <a:r>
              <a:rPr lang="en-US" sz="2400" dirty="0">
                <a:solidFill>
                  <a:srgbClr val="FFFFFF"/>
                </a:solidFill>
              </a:rPr>
              <a:t>Run custom queries in addition to community-powered GitHub query set</a:t>
            </a:r>
          </a:p>
          <a:p>
            <a:pPr marL="1219200" indent="-829310">
              <a:lnSpc>
                <a:spcPct val="150000"/>
              </a:lnSpc>
              <a:buClr>
                <a:srgbClr val="24292E"/>
              </a:buClr>
              <a:buSzPts val="1300"/>
              <a:buFontTx/>
              <a:buChar char="●"/>
            </a:pPr>
            <a:r>
              <a:rPr lang="en-US" sz="2400" dirty="0">
                <a:solidFill>
                  <a:srgbClr val="FFFFFF"/>
                </a:solidFill>
              </a:rPr>
              <a:t>Extensible, with support for other static application security testing tools</a:t>
            </a:r>
          </a:p>
          <a:p>
            <a:pPr marL="1219200" indent="-829310">
              <a:lnSpc>
                <a:spcPct val="150000"/>
              </a:lnSpc>
              <a:buClr>
                <a:srgbClr val="24292E"/>
              </a:buClr>
              <a:buSzPts val="1300"/>
              <a:buFontTx/>
              <a:buChar char="●"/>
            </a:pPr>
            <a:r>
              <a:rPr lang="en-US" sz="2400" dirty="0">
                <a:solidFill>
                  <a:srgbClr val="FFFFFF"/>
                </a:solidFill>
              </a:rPr>
              <a:t>Benefit from huge library of existing security tests</a:t>
            </a:r>
          </a:p>
          <a:p>
            <a:pPr marL="1219200" indent="-829310">
              <a:lnSpc>
                <a:spcPct val="150000"/>
              </a:lnSpc>
              <a:buClr>
                <a:srgbClr val="24292E"/>
              </a:buClr>
              <a:buSzPts val="1300"/>
              <a:buFontTx/>
              <a:buChar char="●"/>
            </a:pPr>
            <a:endParaRPr lang="en-US" sz="2400" dirty="0">
              <a:solidFill>
                <a:srgbClr val="FFFFFF"/>
              </a:solidFill>
            </a:endParaRPr>
          </a:p>
          <a:p>
            <a:pPr marL="1219200" indent="-829310">
              <a:lnSpc>
                <a:spcPct val="150000"/>
              </a:lnSpc>
              <a:buClr>
                <a:srgbClr val="24292E"/>
              </a:buClr>
              <a:buSzPts val="1300"/>
              <a:buFontTx/>
              <a:buChar char="●"/>
            </a:pPr>
            <a:r>
              <a:rPr lang="en-US" sz="2400" dirty="0">
                <a:solidFill>
                  <a:srgbClr val="FFFFFF"/>
                </a:solidFill>
              </a:rPr>
              <a:t>SAST = Static application security testing</a:t>
            </a:r>
          </a:p>
          <a:p>
            <a:pPr marL="1219200" indent="-829310">
              <a:lnSpc>
                <a:spcPct val="150000"/>
              </a:lnSpc>
              <a:buClr>
                <a:srgbClr val="24292E"/>
              </a:buClr>
              <a:buSzPts val="1300"/>
              <a:buFontTx/>
              <a:buChar char="●"/>
            </a:pPr>
            <a:endParaRPr lang="en-US" sz="2400" dirty="0">
              <a:solidFill>
                <a:srgbClr val="FFFFFF"/>
              </a:solidFill>
            </a:endParaRPr>
          </a:p>
          <a:p>
            <a:pPr marL="1219200" indent="-829310">
              <a:lnSpc>
                <a:spcPct val="150000"/>
              </a:lnSpc>
              <a:buClr>
                <a:srgbClr val="24292E"/>
              </a:buClr>
              <a:buSzPts val="1300"/>
              <a:buFontTx/>
              <a:buChar char="●"/>
            </a:pPr>
            <a:r>
              <a:rPr lang="en-US" sz="2400" dirty="0">
                <a:solidFill>
                  <a:srgbClr val="FFFFFF"/>
                </a:solidFill>
              </a:rPr>
              <a:t>Common commercial SAST tools we see with customers are </a:t>
            </a:r>
            <a:r>
              <a:rPr lang="en-US" sz="2400" dirty="0" err="1">
                <a:solidFill>
                  <a:srgbClr val="FFFFFF"/>
                </a:solidFill>
              </a:rPr>
              <a:t>Checkmarx</a:t>
            </a:r>
            <a:r>
              <a:rPr lang="en-US" sz="2400" dirty="0">
                <a:solidFill>
                  <a:srgbClr val="FFFFFF"/>
                </a:solidFill>
              </a:rPr>
              <a:t> , Coverity, </a:t>
            </a:r>
            <a:r>
              <a:rPr lang="en-US" sz="2400" dirty="0" err="1">
                <a:solidFill>
                  <a:srgbClr val="FFFFFF"/>
                </a:solidFill>
              </a:rPr>
              <a:t>VeraCode</a:t>
            </a:r>
            <a:r>
              <a:rPr lang="en-US" sz="2400" dirty="0">
                <a:solidFill>
                  <a:srgbClr val="FFFFFF"/>
                </a:solidFill>
              </a:rPr>
              <a:t>, and </a:t>
            </a:r>
            <a:r>
              <a:rPr lang="en-US" sz="2400" dirty="0" err="1">
                <a:solidFill>
                  <a:srgbClr val="FFFFFF"/>
                </a:solidFill>
              </a:rPr>
              <a:t>CodeQL</a:t>
            </a:r>
            <a:r>
              <a:rPr lang="en-US" sz="2400" dirty="0">
                <a:solidFill>
                  <a:srgbClr val="FFFFFF"/>
                </a:solidFill>
              </a:rPr>
              <a:t> ;).</a:t>
            </a:r>
          </a:p>
          <a:p>
            <a:pPr marL="1219200" indent="-829310">
              <a:lnSpc>
                <a:spcPct val="150000"/>
              </a:lnSpc>
              <a:buClr>
                <a:srgbClr val="24292E"/>
              </a:buClr>
              <a:buSzPts val="1300"/>
              <a:buFontTx/>
              <a:buChar char="●"/>
            </a:pPr>
            <a:endParaRPr lang="en-US" sz="2400" dirty="0">
              <a:solidFill>
                <a:srgbClr val="FFFFFF"/>
              </a:solidFill>
            </a:endParaRPr>
          </a:p>
          <a:p>
            <a:pPr marL="1219200" indent="-829310">
              <a:lnSpc>
                <a:spcPct val="150000"/>
              </a:lnSpc>
              <a:buClr>
                <a:srgbClr val="24292E"/>
              </a:buClr>
              <a:buSzPts val="1300"/>
              <a:buFontTx/>
              <a:buChar char="●"/>
            </a:pPr>
            <a:r>
              <a:rPr lang="en-US" sz="2400" dirty="0">
                <a:solidFill>
                  <a:srgbClr val="FFFFFF"/>
                </a:solidFill>
              </a:rPr>
              <a:t>Security researchers typically don't use SAST tools because most of them aren't customizable to fit the workflow or require specialized knowledge. This is changing with the advent of tools like </a:t>
            </a:r>
            <a:r>
              <a:rPr lang="en-US" sz="2400" dirty="0" err="1">
                <a:solidFill>
                  <a:srgbClr val="FFFFFF"/>
                </a:solidFill>
              </a:rPr>
              <a:t>CodeQL</a:t>
            </a:r>
            <a:r>
              <a:rPr lang="en-US" sz="2400" dirty="0">
                <a:solidFill>
                  <a:srgbClr val="FFFFFF"/>
                </a:solidFill>
              </a:rPr>
              <a:t> and </a:t>
            </a:r>
            <a:r>
              <a:rPr lang="en-US" sz="2400" dirty="0" err="1">
                <a:solidFill>
                  <a:srgbClr val="FFFFFF"/>
                </a:solidFill>
              </a:rPr>
              <a:t>semgrep</a:t>
            </a:r>
            <a:r>
              <a:rPr lang="en-US" sz="2400" dirty="0">
                <a:solidFill>
                  <a:srgbClr val="FFFFFF"/>
                </a:solidFill>
              </a:rPr>
              <a:t> that are freely available to security researchers. However, it remains more common for security researchers to use techniques like code reviewing and fuzzing. (automated security process working best for systems with structured input, providing "valid enough" input and watching for exceptions)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bd7b0cac80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2" name="Google Shape;632;gbd7b0cac80_0_5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342900" indent="-342900" algn="l">
              <a:buClr>
                <a:srgbClr val="24292E"/>
              </a:buClr>
              <a:buSzPts val="1300"/>
              <a:buFont typeface="Arial"/>
              <a:buChar char="•"/>
            </a:pPr>
            <a:r>
              <a:rPr lang="en-US" b="0" dirty="0">
                <a:sym typeface="Helvetica Neue"/>
              </a:rPr>
              <a:t>Find secrets the moment they’re pushed to GitHub</a:t>
            </a:r>
            <a:r>
              <a:rPr lang="en-US" dirty="0"/>
              <a:t> </a:t>
            </a:r>
          </a:p>
          <a:p>
            <a:pPr marL="342900" indent="-342900" algn="l">
              <a:buClr>
                <a:srgbClr val="24292E"/>
              </a:buClr>
              <a:buSzPts val="1300"/>
              <a:buFont typeface="Arial"/>
              <a:buChar char="•"/>
            </a:pPr>
            <a:r>
              <a:rPr lang="en-US" b="0" dirty="0">
                <a:sym typeface="Helvetica Neue"/>
              </a:rPr>
              <a:t>Scan your entire git history</a:t>
            </a:r>
            <a:r>
              <a:rPr lang="en-US" dirty="0"/>
              <a:t> </a:t>
            </a:r>
          </a:p>
          <a:p>
            <a:pPr marL="342900" indent="-342900" algn="l">
              <a:buClr>
                <a:srgbClr val="24292E"/>
              </a:buClr>
              <a:buSzPts val="1300"/>
              <a:buFont typeface="Arial"/>
              <a:buChar char="•"/>
            </a:pPr>
            <a:r>
              <a:rPr lang="en-US" b="0" dirty="0">
                <a:sym typeface="Helvetica Neue"/>
              </a:rPr>
              <a:t>Easily exclude false positives</a:t>
            </a:r>
            <a:r>
              <a:rPr lang="en-US" dirty="0"/>
              <a:t> </a:t>
            </a:r>
          </a:p>
          <a:p>
            <a:pPr marL="342900" indent="-342900" algn="l">
              <a:buClr>
                <a:srgbClr val="24292E"/>
              </a:buClr>
              <a:buSzPts val="1300"/>
              <a:buFont typeface="Arial"/>
              <a:buChar char="•"/>
            </a:pPr>
            <a:r>
              <a:rPr lang="en-US" b="0" dirty="0">
                <a:sym typeface="Helvetica Neue"/>
              </a:rPr>
              <a:t>Automatically disable or suspend secrets from 25+ service providers as soon as they’re </a:t>
            </a:r>
            <a:r>
              <a:rPr lang="en-US" dirty="0"/>
              <a:t>committed </a:t>
            </a:r>
          </a:p>
          <a:p>
            <a:pPr marL="342900" indent="-342900" algn="l">
              <a:buClr>
                <a:srgbClr val="24292E"/>
              </a:buClr>
              <a:buSzPts val="1300"/>
              <a:buFont typeface="Arial"/>
              <a:buChar char="•"/>
            </a:pPr>
            <a:r>
              <a:rPr lang="en-US" dirty="0"/>
              <a:t>User secrets can be disabled or rolled over.</a:t>
            </a:r>
          </a:p>
        </p:txBody>
      </p:sp>
    </p:spTree>
    <p:extLst>
      <p:ext uri="{BB962C8B-B14F-4D97-AF65-F5344CB8AC3E}">
        <p14:creationId xmlns:p14="http://schemas.microsoft.com/office/powerpoint/2010/main" val="3834947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a:p>
        </p:txBody>
      </p:sp>
    </p:spTree>
    <p:extLst>
      <p:ext uri="{BB962C8B-B14F-4D97-AF65-F5344CB8AC3E}">
        <p14:creationId xmlns:p14="http://schemas.microsoft.com/office/powerpoint/2010/main" val="1396617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compare 3 scenarios, and talk about how security is typically handled in workflows. We'll talk about Advanced Security features after we review this. Contrasting to see what things look like without and with advanced security.</a:t>
            </a:r>
            <a:endParaRPr lang="en-DE" dirty="0"/>
          </a:p>
        </p:txBody>
      </p:sp>
    </p:spTree>
    <p:extLst>
      <p:ext uri="{BB962C8B-B14F-4D97-AF65-F5344CB8AC3E}">
        <p14:creationId xmlns:p14="http://schemas.microsoft.com/office/powerpoint/2010/main" val="362619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of basic security scenario.</a:t>
            </a:r>
          </a:p>
          <a:p>
            <a:endParaRPr lang="en-US" dirty="0"/>
          </a:p>
          <a:p>
            <a:r>
              <a:rPr lang="en-US" dirty="0"/>
              <a:t>Relatively standard value stream mapping, though different organizations and teams may have differences.</a:t>
            </a:r>
          </a:p>
          <a:p>
            <a:endParaRPr lang="en-US" dirty="0"/>
          </a:p>
          <a:p>
            <a:r>
              <a:rPr lang="en-US" dirty="0"/>
              <a:t>Notice the cycle from idea to code, including testing and deployment.</a:t>
            </a:r>
          </a:p>
          <a:p>
            <a:endParaRPr lang="en-US" dirty="0"/>
          </a:p>
          <a:p>
            <a:r>
              <a:rPr lang="en-US" dirty="0"/>
              <a:t>The security audit is completely removed from that process. In this situation, security is in the hands of a smaller team, with less context about the broader codebase and product approach.</a:t>
            </a:r>
            <a:endParaRPr lang="en-DE" dirty="0"/>
          </a:p>
        </p:txBody>
      </p:sp>
    </p:spTree>
    <p:extLst>
      <p:ext uri="{BB962C8B-B14F-4D97-AF65-F5344CB8AC3E}">
        <p14:creationId xmlns:p14="http://schemas.microsoft.com/office/powerpoint/2010/main" val="2562965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In this slightly improved scenario, we still have one step of security, and it’s integtated more closely into the development workflow.</a:t>
            </a:r>
          </a:p>
          <a:p>
            <a:endParaRPr lang="en-DE" dirty="0"/>
          </a:p>
          <a:p>
            <a:r>
              <a:rPr lang="en-DE" dirty="0"/>
              <a:t>Moving security checks to happen more frequently and in context is a big improvement – but there’s more room to grow.</a:t>
            </a:r>
          </a:p>
        </p:txBody>
      </p:sp>
    </p:spTree>
    <p:extLst>
      <p:ext uri="{BB962C8B-B14F-4D97-AF65-F5344CB8AC3E}">
        <p14:creationId xmlns:p14="http://schemas.microsoft.com/office/powerpoint/2010/main" val="94916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Tools AND policies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Integrating security at every step of the development lifecycle</a:t>
            </a:r>
          </a:p>
          <a:p>
            <a:pPr marL="0" marR="0" lvl="0" indent="0" defTabSz="457200" eaLnBrk="1" fontAlgn="auto" latinLnBrk="0" hangingPunct="1">
              <a:lnSpc>
                <a:spcPct val="117999"/>
              </a:lnSpc>
              <a:spcBef>
                <a:spcPts val="0"/>
              </a:spcBef>
              <a:spcAft>
                <a:spcPts val="0"/>
              </a:spcAft>
              <a:buClrTx/>
              <a:buSzTx/>
              <a:buFontTx/>
              <a:buNone/>
              <a:tabLst/>
              <a:defRPr/>
            </a:pPr>
            <a:r>
              <a:rPr lang="en-US" dirty="0"/>
              <a:t>Not only more frequent security checks, but in context. The people who know that world best are responsible for security at those stages.</a:t>
            </a:r>
            <a:endParaRPr lang="en-DE" dirty="0"/>
          </a:p>
        </p:txBody>
      </p:sp>
    </p:spTree>
    <p:extLst>
      <p:ext uri="{BB962C8B-B14F-4D97-AF65-F5344CB8AC3E}">
        <p14:creationId xmlns:p14="http://schemas.microsoft.com/office/powerpoint/2010/main" val="4215147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what Advanced Security means. A suite of tools and features, all together are considered Advanced Security.</a:t>
            </a:r>
          </a:p>
          <a:p>
            <a:endParaRPr lang="en-US" dirty="0"/>
          </a:p>
          <a:p>
            <a:endParaRPr lang="en-DE" dirty="0"/>
          </a:p>
        </p:txBody>
      </p:sp>
    </p:spTree>
    <p:extLst>
      <p:ext uri="{BB962C8B-B14F-4D97-AF65-F5344CB8AC3E}">
        <p14:creationId xmlns:p14="http://schemas.microsoft.com/office/powerpoint/2010/main" val="1640811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left column shows the features that make up the bucket of "supply chain" functionality, aka dependency management</a:t>
            </a:r>
          </a:p>
          <a:p>
            <a:endParaRPr lang="en-US" dirty="0"/>
          </a:p>
          <a:p>
            <a:r>
              <a:rPr lang="en-US" dirty="0"/>
              <a:t>The center column represents policies, whether those are written policies, or policies </a:t>
            </a:r>
            <a:r>
              <a:rPr lang="en-US" dirty="0" err="1"/>
              <a:t>enforcable</a:t>
            </a:r>
            <a:r>
              <a:rPr lang="en-US" dirty="0"/>
              <a:t> by admins, like requiring all code passes certain criteria before merging into the main branch.</a:t>
            </a:r>
          </a:p>
          <a:p>
            <a:endParaRPr lang="en-US" dirty="0"/>
          </a:p>
          <a:p>
            <a:r>
              <a:rPr lang="en-US" dirty="0"/>
              <a:t>The right column shows the static scanning, including static code analysis and secret scanning</a:t>
            </a:r>
            <a:endParaRPr lang="en-DE" dirty="0"/>
          </a:p>
        </p:txBody>
      </p:sp>
    </p:spTree>
    <p:extLst>
      <p:ext uri="{BB962C8B-B14F-4D97-AF65-F5344CB8AC3E}">
        <p14:creationId xmlns:p14="http://schemas.microsoft.com/office/powerpoint/2010/main" val="272601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As an alternative to thinking about these features based on their primary function (with supply chain, policies, or static sacnning), you can also think about these features based on who would interact with them.</a:t>
            </a:r>
          </a:p>
          <a:p>
            <a:endParaRPr lang="en-DE" dirty="0"/>
          </a:p>
          <a:p>
            <a:r>
              <a:rPr lang="en-DE" dirty="0"/>
              <a:t>Not every person will engage with every feature of Advanced Security in the same way.</a:t>
            </a:r>
          </a:p>
        </p:txBody>
      </p:sp>
    </p:spTree>
    <p:extLst>
      <p:ext uri="{BB962C8B-B14F-4D97-AF65-F5344CB8AC3E}">
        <p14:creationId xmlns:p14="http://schemas.microsoft.com/office/powerpoint/2010/main" val="1790134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6254750" y="-6254750"/>
            <a:ext cx="1206500" cy="137160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863600" y="10566400"/>
            <a:ext cx="5664200" cy="2336800"/>
          </a:xfrm>
          <a:prstGeom prst="rect">
            <a:avLst/>
          </a:prstGeom>
          <a:ln w="12700">
            <a:miter lim="400000"/>
          </a:ln>
        </p:spPr>
      </p:pic>
      <p:sp>
        <p:nvSpPr>
          <p:cNvPr id="32" name="Questions? Concerns? Comments?"/>
          <p:cNvSpPr txBox="1"/>
          <p:nvPr/>
        </p:nvSpPr>
        <p:spPr>
          <a:xfrm>
            <a:off x="4404969" y="5603643"/>
            <a:ext cx="15574062" cy="1192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9107016" y="7175499"/>
            <a:ext cx="6169968" cy="622301"/>
          </a:xfrm>
          <a:prstGeom prst="rect">
            <a:avLst/>
          </a:prstGeom>
        </p:spPr>
        <p:txBody>
          <a:bodyPr wrap="none">
            <a:spAutoFit/>
          </a:bodyPr>
          <a:lstStyle>
            <a:lvl1pPr>
              <a:lnSpc>
                <a:spcPct val="100000"/>
              </a:lnSpc>
              <a:defRPr sz="36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11715750" y="4272056"/>
            <a:ext cx="982170" cy="952407"/>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16"/>
        <p:cNvGrpSpPr/>
        <p:nvPr/>
      </p:nvGrpSpPr>
      <p:grpSpPr>
        <a:xfrm>
          <a:off x="0" y="0"/>
          <a:ext cx="0" cy="0"/>
          <a:chOff x="0" y="0"/>
          <a:chExt cx="0" cy="0"/>
        </a:xfrm>
      </p:grpSpPr>
      <p:sp>
        <p:nvSpPr>
          <p:cNvPr id="117" name="Google Shape;117;p3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 name="Google Shape;118;p3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19" name="Google Shape;119;p34"/>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11836813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w/ bullets">
  <p:cSld name="Title w/ bullets">
    <p:bg>
      <p:bgPr>
        <a:solidFill>
          <a:srgbClr val="24282D"/>
        </a:solidFill>
        <a:effectLst/>
      </p:bgPr>
    </p:bg>
    <p:spTree>
      <p:nvGrpSpPr>
        <p:cNvPr id="1" name="Shape 19"/>
        <p:cNvGrpSpPr/>
        <p:nvPr/>
      </p:nvGrpSpPr>
      <p:grpSpPr>
        <a:xfrm>
          <a:off x="0" y="0"/>
          <a:ext cx="0" cy="0"/>
          <a:chOff x="0" y="0"/>
          <a:chExt cx="0" cy="0"/>
        </a:xfrm>
      </p:grpSpPr>
      <p:sp>
        <p:nvSpPr>
          <p:cNvPr id="20" name="Google Shape;20;p18"/>
          <p:cNvSpPr txBox="1">
            <a:spLocks noGrp="1"/>
          </p:cNvSpPr>
          <p:nvPr>
            <p:ph type="title"/>
          </p:nvPr>
        </p:nvSpPr>
        <p:spPr>
          <a:xfrm>
            <a:off x="1270000" y="762000"/>
            <a:ext cx="21844000" cy="203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AFBFC"/>
              </a:buClr>
              <a:buSzPts val="10000"/>
              <a:buFont typeface="Helvetica Neue"/>
              <a:buNone/>
              <a:defRPr sz="10133">
                <a:solidFill>
                  <a:srgbClr val="FAFBFC"/>
                </a:solidFil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1" name="Google Shape;21;p18"/>
          <p:cNvSpPr txBox="1">
            <a:spLocks noGrp="1"/>
          </p:cNvSpPr>
          <p:nvPr>
            <p:ph type="body" idx="1"/>
          </p:nvPr>
        </p:nvSpPr>
        <p:spPr>
          <a:xfrm>
            <a:off x="1270001" y="3556000"/>
            <a:ext cx="21844003" cy="8890000"/>
          </a:xfrm>
          <a:prstGeom prst="rect">
            <a:avLst/>
          </a:prstGeom>
          <a:noFill/>
          <a:ln>
            <a:noFill/>
          </a:ln>
        </p:spPr>
        <p:txBody>
          <a:bodyPr spcFirstLastPara="1" wrap="square" lIns="0" tIns="0" rIns="0" bIns="0" anchor="ctr" anchorCtr="0">
            <a:normAutofit/>
          </a:bodyPr>
          <a:lstStyle>
            <a:lvl1pPr marL="457206" lvl="0" indent="-561983" algn="l">
              <a:lnSpc>
                <a:spcPct val="100000"/>
              </a:lnSpc>
              <a:spcBef>
                <a:spcPts val="4501"/>
              </a:spcBef>
              <a:spcAft>
                <a:spcPts val="0"/>
              </a:spcAft>
              <a:buClr>
                <a:srgbClr val="FFFFFF"/>
              </a:buClr>
              <a:buSzPts val="5250"/>
              <a:buFont typeface="Helvetica Neue"/>
              <a:buChar char="•"/>
              <a:defRPr sz="6933">
                <a:solidFill>
                  <a:srgbClr val="FFFFFF"/>
                </a:solidFill>
              </a:defRPr>
            </a:lvl1pPr>
            <a:lvl2pPr marL="914411" lvl="1" indent="-561983" algn="l">
              <a:lnSpc>
                <a:spcPct val="100000"/>
              </a:lnSpc>
              <a:spcBef>
                <a:spcPts val="4501"/>
              </a:spcBef>
              <a:spcAft>
                <a:spcPts val="0"/>
              </a:spcAft>
              <a:buClr>
                <a:srgbClr val="FFFFFF"/>
              </a:buClr>
              <a:buSzPts val="5250"/>
              <a:buFont typeface="Helvetica Neue"/>
              <a:buChar char="•"/>
              <a:defRPr sz="6933">
                <a:solidFill>
                  <a:srgbClr val="FFFFFF"/>
                </a:solidFill>
              </a:defRPr>
            </a:lvl2pPr>
            <a:lvl3pPr marL="1371617" lvl="2" indent="-561983" algn="l">
              <a:lnSpc>
                <a:spcPct val="100000"/>
              </a:lnSpc>
              <a:spcBef>
                <a:spcPts val="4501"/>
              </a:spcBef>
              <a:spcAft>
                <a:spcPts val="0"/>
              </a:spcAft>
              <a:buClr>
                <a:srgbClr val="FFFFFF"/>
              </a:buClr>
              <a:buSzPts val="5250"/>
              <a:buFont typeface="Helvetica Neue"/>
              <a:buChar char="•"/>
              <a:defRPr sz="6933">
                <a:solidFill>
                  <a:srgbClr val="FFFFFF"/>
                </a:solidFill>
              </a:defRPr>
            </a:lvl3pPr>
            <a:lvl4pPr marL="1828823" lvl="3" indent="-561983" algn="l">
              <a:lnSpc>
                <a:spcPct val="100000"/>
              </a:lnSpc>
              <a:spcBef>
                <a:spcPts val="4501"/>
              </a:spcBef>
              <a:spcAft>
                <a:spcPts val="0"/>
              </a:spcAft>
              <a:buClr>
                <a:srgbClr val="FFFFFF"/>
              </a:buClr>
              <a:buSzPts val="5250"/>
              <a:buFont typeface="Helvetica Neue"/>
              <a:buChar char="•"/>
              <a:defRPr sz="6933">
                <a:solidFill>
                  <a:srgbClr val="FFFFFF"/>
                </a:solidFill>
              </a:defRPr>
            </a:lvl4pPr>
            <a:lvl5pPr marL="2286029" lvl="4" indent="-561983" algn="l">
              <a:lnSpc>
                <a:spcPct val="100000"/>
              </a:lnSpc>
              <a:spcBef>
                <a:spcPts val="4501"/>
              </a:spcBef>
              <a:spcAft>
                <a:spcPts val="0"/>
              </a:spcAft>
              <a:buClr>
                <a:srgbClr val="FFFFFF"/>
              </a:buClr>
              <a:buSzPts val="5250"/>
              <a:buFont typeface="Helvetica Neue"/>
              <a:buChar char="•"/>
              <a:defRPr sz="6933">
                <a:solidFill>
                  <a:srgbClr val="FFFFFF"/>
                </a:solidFill>
              </a:defRPr>
            </a:lvl5pPr>
            <a:lvl6pPr marL="2743234" lvl="5" indent="-314329" algn="l">
              <a:lnSpc>
                <a:spcPct val="100000"/>
              </a:lnSpc>
              <a:spcBef>
                <a:spcPts val="5200"/>
              </a:spcBef>
              <a:spcAft>
                <a:spcPts val="0"/>
              </a:spcAft>
              <a:buClr>
                <a:srgbClr val="000000"/>
              </a:buClr>
              <a:buSzPts val="1350"/>
              <a:buChar char="•"/>
              <a:defRPr/>
            </a:lvl6pPr>
            <a:lvl7pPr marL="3200440" lvl="6" indent="-314329" algn="l">
              <a:lnSpc>
                <a:spcPct val="100000"/>
              </a:lnSpc>
              <a:spcBef>
                <a:spcPts val="5200"/>
              </a:spcBef>
              <a:spcAft>
                <a:spcPts val="0"/>
              </a:spcAft>
              <a:buClr>
                <a:srgbClr val="000000"/>
              </a:buClr>
              <a:buSzPts val="1350"/>
              <a:buChar char="•"/>
              <a:defRPr/>
            </a:lvl7pPr>
            <a:lvl8pPr marL="3657646" lvl="7" indent="-314329" algn="l">
              <a:lnSpc>
                <a:spcPct val="100000"/>
              </a:lnSpc>
              <a:spcBef>
                <a:spcPts val="5200"/>
              </a:spcBef>
              <a:spcAft>
                <a:spcPts val="0"/>
              </a:spcAft>
              <a:buClr>
                <a:srgbClr val="000000"/>
              </a:buClr>
              <a:buSzPts val="1350"/>
              <a:buChar char="•"/>
              <a:defRPr/>
            </a:lvl8pPr>
            <a:lvl9pPr marL="4114851" lvl="8" indent="-314329" algn="l">
              <a:lnSpc>
                <a:spcPct val="100000"/>
              </a:lnSpc>
              <a:spcBef>
                <a:spcPts val="5200"/>
              </a:spcBef>
              <a:spcAft>
                <a:spcPts val="0"/>
              </a:spcAft>
              <a:buClr>
                <a:srgbClr val="000000"/>
              </a:buClr>
              <a:buSzPts val="1350"/>
              <a:buChar char="•"/>
              <a:defRPr/>
            </a:lvl9pPr>
          </a:lstStyle>
          <a:p>
            <a:endParaRPr/>
          </a:p>
        </p:txBody>
      </p:sp>
      <p:sp>
        <p:nvSpPr>
          <p:cNvPr id="22" name="Google Shape;22;p18"/>
          <p:cNvSpPr txBox="1">
            <a:spLocks noGrp="1"/>
          </p:cNvSpPr>
          <p:nvPr>
            <p:ph type="sldNum" idx="12"/>
          </p:nvPr>
        </p:nvSpPr>
        <p:spPr>
          <a:xfrm>
            <a:off x="11935768" y="13010556"/>
            <a:ext cx="494608" cy="1252241"/>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000000"/>
              </a:buClr>
              <a:buSzPts val="2400"/>
              <a:buFont typeface="Helvetica Neue"/>
              <a:buNone/>
              <a:defRPr sz="2400"/>
            </a:lvl1pPr>
            <a:lvl2pPr marL="0" lvl="1" indent="0" algn="ctr">
              <a:lnSpc>
                <a:spcPct val="100000"/>
              </a:lnSpc>
              <a:spcBef>
                <a:spcPts val="0"/>
              </a:spcBef>
              <a:spcAft>
                <a:spcPts val="0"/>
              </a:spcAft>
              <a:buClr>
                <a:srgbClr val="000000"/>
              </a:buClr>
              <a:buSzPts val="2400"/>
              <a:buFont typeface="Helvetica Neue"/>
              <a:buNone/>
              <a:defRPr sz="2400"/>
            </a:lvl2pPr>
            <a:lvl3pPr marL="0" lvl="2" indent="0" algn="ctr">
              <a:lnSpc>
                <a:spcPct val="100000"/>
              </a:lnSpc>
              <a:spcBef>
                <a:spcPts val="0"/>
              </a:spcBef>
              <a:spcAft>
                <a:spcPts val="0"/>
              </a:spcAft>
              <a:buClr>
                <a:srgbClr val="000000"/>
              </a:buClr>
              <a:buSzPts val="2400"/>
              <a:buFont typeface="Helvetica Neue"/>
              <a:buNone/>
              <a:defRPr sz="2400"/>
            </a:lvl3pPr>
            <a:lvl4pPr marL="0" lvl="3" indent="0" algn="ctr">
              <a:lnSpc>
                <a:spcPct val="100000"/>
              </a:lnSpc>
              <a:spcBef>
                <a:spcPts val="0"/>
              </a:spcBef>
              <a:spcAft>
                <a:spcPts val="0"/>
              </a:spcAft>
              <a:buClr>
                <a:srgbClr val="000000"/>
              </a:buClr>
              <a:buSzPts val="2400"/>
              <a:buFont typeface="Helvetica Neue"/>
              <a:buNone/>
              <a:defRPr sz="2400"/>
            </a:lvl4pPr>
            <a:lvl5pPr marL="0" lvl="4" indent="0" algn="ctr">
              <a:lnSpc>
                <a:spcPct val="100000"/>
              </a:lnSpc>
              <a:spcBef>
                <a:spcPts val="0"/>
              </a:spcBef>
              <a:spcAft>
                <a:spcPts val="0"/>
              </a:spcAft>
              <a:buClr>
                <a:srgbClr val="000000"/>
              </a:buClr>
              <a:buSzPts val="2400"/>
              <a:buFont typeface="Helvetica Neue"/>
              <a:buNone/>
              <a:defRPr sz="2400"/>
            </a:lvl5pPr>
            <a:lvl6pPr marL="0" lvl="5" indent="0" algn="ctr">
              <a:lnSpc>
                <a:spcPct val="100000"/>
              </a:lnSpc>
              <a:spcBef>
                <a:spcPts val="0"/>
              </a:spcBef>
              <a:spcAft>
                <a:spcPts val="0"/>
              </a:spcAft>
              <a:buClr>
                <a:srgbClr val="000000"/>
              </a:buClr>
              <a:buSzPts val="2400"/>
              <a:buFont typeface="Helvetica Neue"/>
              <a:buNone/>
              <a:defRPr sz="2400"/>
            </a:lvl6pPr>
            <a:lvl7pPr marL="0" lvl="6" indent="0" algn="ctr">
              <a:lnSpc>
                <a:spcPct val="100000"/>
              </a:lnSpc>
              <a:spcBef>
                <a:spcPts val="0"/>
              </a:spcBef>
              <a:spcAft>
                <a:spcPts val="0"/>
              </a:spcAft>
              <a:buClr>
                <a:srgbClr val="000000"/>
              </a:buClr>
              <a:buSzPts val="2400"/>
              <a:buFont typeface="Helvetica Neue"/>
              <a:buNone/>
              <a:defRPr sz="2400"/>
            </a:lvl7pPr>
            <a:lvl8pPr marL="0" lvl="7" indent="0" algn="ctr">
              <a:lnSpc>
                <a:spcPct val="100000"/>
              </a:lnSpc>
              <a:spcBef>
                <a:spcPts val="0"/>
              </a:spcBef>
              <a:spcAft>
                <a:spcPts val="0"/>
              </a:spcAft>
              <a:buClr>
                <a:srgbClr val="000000"/>
              </a:buClr>
              <a:buSzPts val="2400"/>
              <a:buFont typeface="Helvetica Neue"/>
              <a:buNone/>
              <a:defRPr sz="2400"/>
            </a:lvl8pPr>
            <a:lvl9pPr marL="0" lvl="8" indent="0" algn="ctr">
              <a:lnSpc>
                <a:spcPct val="100000"/>
              </a:lnSpc>
              <a:spcBef>
                <a:spcPts val="0"/>
              </a:spcBef>
              <a:spcAft>
                <a:spcPts val="0"/>
              </a:spcAft>
              <a:buClr>
                <a:srgbClr val="000000"/>
              </a:buClr>
              <a:buSzPts val="2400"/>
              <a:buFont typeface="Helvetica Neue"/>
              <a:buNone/>
              <a:defRPr sz="2400"/>
            </a:lvl9pPr>
          </a:lstStyle>
          <a:p>
            <a:fld id="{00000000-1234-1234-1234-123412341234}" type="slidenum">
              <a:rPr lang="en-US" smtClean="0"/>
              <a:pPr/>
              <a:t>‹#›</a:t>
            </a:fld>
            <a:endParaRPr lang="en-US" b="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4520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lumn">
  <p:cSld name="Two column">
    <p:bg>
      <p:bgPr>
        <a:solidFill>
          <a:srgbClr val="24292E"/>
        </a:solidFill>
        <a:effectLst/>
      </p:bgPr>
    </p:bg>
    <p:spTree>
      <p:nvGrpSpPr>
        <p:cNvPr id="1" name="Shape 14"/>
        <p:cNvGrpSpPr/>
        <p:nvPr/>
      </p:nvGrpSpPr>
      <p:grpSpPr>
        <a:xfrm>
          <a:off x="0" y="0"/>
          <a:ext cx="0" cy="0"/>
          <a:chOff x="0" y="0"/>
          <a:chExt cx="0" cy="0"/>
        </a:xfrm>
      </p:grpSpPr>
      <p:sp>
        <p:nvSpPr>
          <p:cNvPr id="15" name="Google Shape;15;p17"/>
          <p:cNvSpPr txBox="1">
            <a:spLocks noGrp="1"/>
          </p:cNvSpPr>
          <p:nvPr>
            <p:ph type="title"/>
          </p:nvPr>
        </p:nvSpPr>
        <p:spPr>
          <a:xfrm>
            <a:off x="1270000" y="762000"/>
            <a:ext cx="21844000" cy="203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AFBFC"/>
              </a:buClr>
              <a:buSzPts val="10000"/>
              <a:buFont typeface="Helvetica Neue"/>
              <a:buNone/>
              <a:defRPr sz="10133">
                <a:solidFill>
                  <a:srgbClr val="FAFBFC"/>
                </a:solidFil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6" name="Google Shape;16;p17"/>
          <p:cNvSpPr txBox="1">
            <a:spLocks noGrp="1"/>
          </p:cNvSpPr>
          <p:nvPr>
            <p:ph type="body" idx="1"/>
          </p:nvPr>
        </p:nvSpPr>
        <p:spPr>
          <a:xfrm>
            <a:off x="1270000" y="3556000"/>
            <a:ext cx="10160000" cy="8890000"/>
          </a:xfrm>
          <a:prstGeom prst="rect">
            <a:avLst/>
          </a:prstGeom>
          <a:noFill/>
          <a:ln>
            <a:noFill/>
          </a:ln>
        </p:spPr>
        <p:txBody>
          <a:bodyPr spcFirstLastPara="1" wrap="square" lIns="0" tIns="0" rIns="0" bIns="0" anchor="ctr" anchorCtr="0">
            <a:normAutofit/>
          </a:bodyPr>
          <a:lstStyle>
            <a:lvl1pPr marL="457206" lvl="0" indent="-561983" algn="l">
              <a:lnSpc>
                <a:spcPct val="100000"/>
              </a:lnSpc>
              <a:spcBef>
                <a:spcPts val="4501"/>
              </a:spcBef>
              <a:spcAft>
                <a:spcPts val="0"/>
              </a:spcAft>
              <a:buClr>
                <a:srgbClr val="FFFFFF"/>
              </a:buClr>
              <a:buSzPts val="5250"/>
              <a:buFont typeface="Helvetica Neue"/>
              <a:buChar char="•"/>
              <a:defRPr sz="6933">
                <a:solidFill>
                  <a:srgbClr val="FFFFFF"/>
                </a:solidFill>
              </a:defRPr>
            </a:lvl1pPr>
            <a:lvl2pPr marL="914411" lvl="1" indent="-561983" algn="l">
              <a:lnSpc>
                <a:spcPct val="100000"/>
              </a:lnSpc>
              <a:spcBef>
                <a:spcPts val="4501"/>
              </a:spcBef>
              <a:spcAft>
                <a:spcPts val="0"/>
              </a:spcAft>
              <a:buClr>
                <a:srgbClr val="FFFFFF"/>
              </a:buClr>
              <a:buSzPts val="5250"/>
              <a:buFont typeface="Helvetica Neue"/>
              <a:buChar char="•"/>
              <a:defRPr sz="6933">
                <a:solidFill>
                  <a:srgbClr val="FFFFFF"/>
                </a:solidFill>
              </a:defRPr>
            </a:lvl2pPr>
            <a:lvl3pPr marL="1371617" lvl="2" indent="-561983" algn="l">
              <a:lnSpc>
                <a:spcPct val="100000"/>
              </a:lnSpc>
              <a:spcBef>
                <a:spcPts val="4501"/>
              </a:spcBef>
              <a:spcAft>
                <a:spcPts val="0"/>
              </a:spcAft>
              <a:buClr>
                <a:srgbClr val="FFFFFF"/>
              </a:buClr>
              <a:buSzPts val="5250"/>
              <a:buFont typeface="Helvetica Neue"/>
              <a:buChar char="•"/>
              <a:defRPr sz="6933">
                <a:solidFill>
                  <a:srgbClr val="FFFFFF"/>
                </a:solidFill>
              </a:defRPr>
            </a:lvl3pPr>
            <a:lvl4pPr marL="1828823" lvl="3" indent="-561983" algn="l">
              <a:lnSpc>
                <a:spcPct val="100000"/>
              </a:lnSpc>
              <a:spcBef>
                <a:spcPts val="4501"/>
              </a:spcBef>
              <a:spcAft>
                <a:spcPts val="0"/>
              </a:spcAft>
              <a:buClr>
                <a:srgbClr val="FFFFFF"/>
              </a:buClr>
              <a:buSzPts val="5250"/>
              <a:buFont typeface="Helvetica Neue"/>
              <a:buChar char="•"/>
              <a:defRPr sz="6933">
                <a:solidFill>
                  <a:srgbClr val="FFFFFF"/>
                </a:solidFill>
              </a:defRPr>
            </a:lvl4pPr>
            <a:lvl5pPr marL="2286029" lvl="4" indent="-561983" algn="l">
              <a:lnSpc>
                <a:spcPct val="100000"/>
              </a:lnSpc>
              <a:spcBef>
                <a:spcPts val="4501"/>
              </a:spcBef>
              <a:spcAft>
                <a:spcPts val="0"/>
              </a:spcAft>
              <a:buClr>
                <a:srgbClr val="FFFFFF"/>
              </a:buClr>
              <a:buSzPts val="5250"/>
              <a:buFont typeface="Helvetica Neue"/>
              <a:buChar char="•"/>
              <a:defRPr sz="6933">
                <a:solidFill>
                  <a:srgbClr val="FFFFFF"/>
                </a:solidFill>
              </a:defRPr>
            </a:lvl5pPr>
            <a:lvl6pPr marL="2743234" lvl="5" indent="-314329" algn="l">
              <a:lnSpc>
                <a:spcPct val="100000"/>
              </a:lnSpc>
              <a:spcBef>
                <a:spcPts val="5200"/>
              </a:spcBef>
              <a:spcAft>
                <a:spcPts val="0"/>
              </a:spcAft>
              <a:buClr>
                <a:srgbClr val="000000"/>
              </a:buClr>
              <a:buSzPts val="1350"/>
              <a:buChar char="•"/>
              <a:defRPr/>
            </a:lvl6pPr>
            <a:lvl7pPr marL="3200440" lvl="6" indent="-314329" algn="l">
              <a:lnSpc>
                <a:spcPct val="100000"/>
              </a:lnSpc>
              <a:spcBef>
                <a:spcPts val="5200"/>
              </a:spcBef>
              <a:spcAft>
                <a:spcPts val="0"/>
              </a:spcAft>
              <a:buClr>
                <a:srgbClr val="000000"/>
              </a:buClr>
              <a:buSzPts val="1350"/>
              <a:buChar char="•"/>
              <a:defRPr/>
            </a:lvl7pPr>
            <a:lvl8pPr marL="3657646" lvl="7" indent="-314329" algn="l">
              <a:lnSpc>
                <a:spcPct val="100000"/>
              </a:lnSpc>
              <a:spcBef>
                <a:spcPts val="5200"/>
              </a:spcBef>
              <a:spcAft>
                <a:spcPts val="0"/>
              </a:spcAft>
              <a:buClr>
                <a:srgbClr val="000000"/>
              </a:buClr>
              <a:buSzPts val="1350"/>
              <a:buChar char="•"/>
              <a:defRPr/>
            </a:lvl8pPr>
            <a:lvl9pPr marL="4114851" lvl="8" indent="-314329" algn="l">
              <a:lnSpc>
                <a:spcPct val="100000"/>
              </a:lnSpc>
              <a:spcBef>
                <a:spcPts val="5200"/>
              </a:spcBef>
              <a:spcAft>
                <a:spcPts val="0"/>
              </a:spcAft>
              <a:buClr>
                <a:srgbClr val="000000"/>
              </a:buClr>
              <a:buSzPts val="1350"/>
              <a:buChar char="•"/>
              <a:defRPr/>
            </a:lvl9pPr>
          </a:lstStyle>
          <a:p>
            <a:endParaRPr/>
          </a:p>
        </p:txBody>
      </p:sp>
      <p:sp>
        <p:nvSpPr>
          <p:cNvPr id="17" name="Google Shape;17;p17"/>
          <p:cNvSpPr txBox="1">
            <a:spLocks noGrp="1"/>
          </p:cNvSpPr>
          <p:nvPr>
            <p:ph type="body" idx="2"/>
          </p:nvPr>
        </p:nvSpPr>
        <p:spPr>
          <a:xfrm>
            <a:off x="12700000" y="3556000"/>
            <a:ext cx="10160000" cy="8890000"/>
          </a:xfrm>
          <a:prstGeom prst="rect">
            <a:avLst/>
          </a:prstGeom>
          <a:noFill/>
          <a:ln>
            <a:noFill/>
          </a:ln>
        </p:spPr>
        <p:txBody>
          <a:bodyPr spcFirstLastPara="1" wrap="square" lIns="0" tIns="0" rIns="0" bIns="0" anchor="ctr" anchorCtr="0">
            <a:normAutofit/>
          </a:bodyPr>
          <a:lstStyle>
            <a:lvl1pPr marL="457206" lvl="0" indent="-561983" algn="l">
              <a:lnSpc>
                <a:spcPct val="100000"/>
              </a:lnSpc>
              <a:spcBef>
                <a:spcPts val="4501"/>
              </a:spcBef>
              <a:spcAft>
                <a:spcPts val="0"/>
              </a:spcAft>
              <a:buClr>
                <a:srgbClr val="FFFFFF"/>
              </a:buClr>
              <a:buSzPts val="5250"/>
              <a:buFont typeface="Helvetica Neue"/>
              <a:buChar char="•"/>
              <a:defRPr sz="6933">
                <a:solidFill>
                  <a:srgbClr val="FFFFFF"/>
                </a:solidFill>
              </a:defRPr>
            </a:lvl1pPr>
            <a:lvl2pPr marL="914411" lvl="1" indent="-314329" algn="l">
              <a:lnSpc>
                <a:spcPct val="100000"/>
              </a:lnSpc>
              <a:spcBef>
                <a:spcPts val="5200"/>
              </a:spcBef>
              <a:spcAft>
                <a:spcPts val="0"/>
              </a:spcAft>
              <a:buClr>
                <a:srgbClr val="000000"/>
              </a:buClr>
              <a:buSzPts val="1350"/>
              <a:buChar char="•"/>
              <a:defRPr/>
            </a:lvl2pPr>
            <a:lvl3pPr marL="1371617" lvl="2" indent="-314329" algn="l">
              <a:lnSpc>
                <a:spcPct val="100000"/>
              </a:lnSpc>
              <a:spcBef>
                <a:spcPts val="5200"/>
              </a:spcBef>
              <a:spcAft>
                <a:spcPts val="0"/>
              </a:spcAft>
              <a:buClr>
                <a:srgbClr val="000000"/>
              </a:buClr>
              <a:buSzPts val="1350"/>
              <a:buChar char="•"/>
              <a:defRPr/>
            </a:lvl3pPr>
            <a:lvl4pPr marL="1828823" lvl="3" indent="-314329" algn="l">
              <a:lnSpc>
                <a:spcPct val="100000"/>
              </a:lnSpc>
              <a:spcBef>
                <a:spcPts val="5200"/>
              </a:spcBef>
              <a:spcAft>
                <a:spcPts val="0"/>
              </a:spcAft>
              <a:buClr>
                <a:srgbClr val="000000"/>
              </a:buClr>
              <a:buSzPts val="1350"/>
              <a:buChar char="•"/>
              <a:defRPr/>
            </a:lvl4pPr>
            <a:lvl5pPr marL="2286029" lvl="4" indent="-314329" algn="l">
              <a:lnSpc>
                <a:spcPct val="100000"/>
              </a:lnSpc>
              <a:spcBef>
                <a:spcPts val="5200"/>
              </a:spcBef>
              <a:spcAft>
                <a:spcPts val="0"/>
              </a:spcAft>
              <a:buClr>
                <a:srgbClr val="000000"/>
              </a:buClr>
              <a:buSzPts val="1350"/>
              <a:buChar char="•"/>
              <a:defRPr/>
            </a:lvl5pPr>
            <a:lvl6pPr marL="2743234" lvl="5" indent="-314329" algn="l">
              <a:lnSpc>
                <a:spcPct val="100000"/>
              </a:lnSpc>
              <a:spcBef>
                <a:spcPts val="5200"/>
              </a:spcBef>
              <a:spcAft>
                <a:spcPts val="0"/>
              </a:spcAft>
              <a:buClr>
                <a:srgbClr val="000000"/>
              </a:buClr>
              <a:buSzPts val="1350"/>
              <a:buChar char="•"/>
              <a:defRPr/>
            </a:lvl6pPr>
            <a:lvl7pPr marL="3200440" lvl="6" indent="-314329" algn="l">
              <a:lnSpc>
                <a:spcPct val="100000"/>
              </a:lnSpc>
              <a:spcBef>
                <a:spcPts val="5200"/>
              </a:spcBef>
              <a:spcAft>
                <a:spcPts val="0"/>
              </a:spcAft>
              <a:buClr>
                <a:srgbClr val="000000"/>
              </a:buClr>
              <a:buSzPts val="1350"/>
              <a:buChar char="•"/>
              <a:defRPr/>
            </a:lvl7pPr>
            <a:lvl8pPr marL="3657646" lvl="7" indent="-314329" algn="l">
              <a:lnSpc>
                <a:spcPct val="100000"/>
              </a:lnSpc>
              <a:spcBef>
                <a:spcPts val="5200"/>
              </a:spcBef>
              <a:spcAft>
                <a:spcPts val="0"/>
              </a:spcAft>
              <a:buClr>
                <a:srgbClr val="000000"/>
              </a:buClr>
              <a:buSzPts val="1350"/>
              <a:buChar char="•"/>
              <a:defRPr/>
            </a:lvl8pPr>
            <a:lvl9pPr marL="4114851" lvl="8" indent="-314329" algn="l">
              <a:lnSpc>
                <a:spcPct val="100000"/>
              </a:lnSpc>
              <a:spcBef>
                <a:spcPts val="5200"/>
              </a:spcBef>
              <a:spcAft>
                <a:spcPts val="0"/>
              </a:spcAft>
              <a:buClr>
                <a:srgbClr val="000000"/>
              </a:buClr>
              <a:buSzPts val="1350"/>
              <a:buChar char="•"/>
              <a:defRPr/>
            </a:lvl9pPr>
          </a:lstStyle>
          <a:p>
            <a:endParaRPr/>
          </a:p>
        </p:txBody>
      </p:sp>
      <p:sp>
        <p:nvSpPr>
          <p:cNvPr id="18" name="Google Shape;18;p17"/>
          <p:cNvSpPr txBox="1">
            <a:spLocks noGrp="1"/>
          </p:cNvSpPr>
          <p:nvPr>
            <p:ph type="sldNum" idx="12"/>
          </p:nvPr>
        </p:nvSpPr>
        <p:spPr>
          <a:xfrm>
            <a:off x="11935768" y="13010556"/>
            <a:ext cx="494608" cy="1252241"/>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000000"/>
              </a:buClr>
              <a:buSzPts val="2400"/>
              <a:buFont typeface="Helvetica Neue"/>
              <a:buNone/>
              <a:defRPr sz="2400"/>
            </a:lvl1pPr>
            <a:lvl2pPr marL="0" lvl="1" indent="0" algn="ctr">
              <a:lnSpc>
                <a:spcPct val="100000"/>
              </a:lnSpc>
              <a:spcBef>
                <a:spcPts val="0"/>
              </a:spcBef>
              <a:spcAft>
                <a:spcPts val="0"/>
              </a:spcAft>
              <a:buClr>
                <a:srgbClr val="000000"/>
              </a:buClr>
              <a:buSzPts val="2400"/>
              <a:buFont typeface="Helvetica Neue"/>
              <a:buNone/>
              <a:defRPr sz="2400"/>
            </a:lvl2pPr>
            <a:lvl3pPr marL="0" lvl="2" indent="0" algn="ctr">
              <a:lnSpc>
                <a:spcPct val="100000"/>
              </a:lnSpc>
              <a:spcBef>
                <a:spcPts val="0"/>
              </a:spcBef>
              <a:spcAft>
                <a:spcPts val="0"/>
              </a:spcAft>
              <a:buClr>
                <a:srgbClr val="000000"/>
              </a:buClr>
              <a:buSzPts val="2400"/>
              <a:buFont typeface="Helvetica Neue"/>
              <a:buNone/>
              <a:defRPr sz="2400"/>
            </a:lvl3pPr>
            <a:lvl4pPr marL="0" lvl="3" indent="0" algn="ctr">
              <a:lnSpc>
                <a:spcPct val="100000"/>
              </a:lnSpc>
              <a:spcBef>
                <a:spcPts val="0"/>
              </a:spcBef>
              <a:spcAft>
                <a:spcPts val="0"/>
              </a:spcAft>
              <a:buClr>
                <a:srgbClr val="000000"/>
              </a:buClr>
              <a:buSzPts val="2400"/>
              <a:buFont typeface="Helvetica Neue"/>
              <a:buNone/>
              <a:defRPr sz="2400"/>
            </a:lvl4pPr>
            <a:lvl5pPr marL="0" lvl="4" indent="0" algn="ctr">
              <a:lnSpc>
                <a:spcPct val="100000"/>
              </a:lnSpc>
              <a:spcBef>
                <a:spcPts val="0"/>
              </a:spcBef>
              <a:spcAft>
                <a:spcPts val="0"/>
              </a:spcAft>
              <a:buClr>
                <a:srgbClr val="000000"/>
              </a:buClr>
              <a:buSzPts val="2400"/>
              <a:buFont typeface="Helvetica Neue"/>
              <a:buNone/>
              <a:defRPr sz="2400"/>
            </a:lvl5pPr>
            <a:lvl6pPr marL="0" lvl="5" indent="0" algn="ctr">
              <a:lnSpc>
                <a:spcPct val="100000"/>
              </a:lnSpc>
              <a:spcBef>
                <a:spcPts val="0"/>
              </a:spcBef>
              <a:spcAft>
                <a:spcPts val="0"/>
              </a:spcAft>
              <a:buClr>
                <a:srgbClr val="000000"/>
              </a:buClr>
              <a:buSzPts val="2400"/>
              <a:buFont typeface="Helvetica Neue"/>
              <a:buNone/>
              <a:defRPr sz="2400"/>
            </a:lvl6pPr>
            <a:lvl7pPr marL="0" lvl="6" indent="0" algn="ctr">
              <a:lnSpc>
                <a:spcPct val="100000"/>
              </a:lnSpc>
              <a:spcBef>
                <a:spcPts val="0"/>
              </a:spcBef>
              <a:spcAft>
                <a:spcPts val="0"/>
              </a:spcAft>
              <a:buClr>
                <a:srgbClr val="000000"/>
              </a:buClr>
              <a:buSzPts val="2400"/>
              <a:buFont typeface="Helvetica Neue"/>
              <a:buNone/>
              <a:defRPr sz="2400"/>
            </a:lvl7pPr>
            <a:lvl8pPr marL="0" lvl="7" indent="0" algn="ctr">
              <a:lnSpc>
                <a:spcPct val="100000"/>
              </a:lnSpc>
              <a:spcBef>
                <a:spcPts val="0"/>
              </a:spcBef>
              <a:spcAft>
                <a:spcPts val="0"/>
              </a:spcAft>
              <a:buClr>
                <a:srgbClr val="000000"/>
              </a:buClr>
              <a:buSzPts val="2400"/>
              <a:buFont typeface="Helvetica Neue"/>
              <a:buNone/>
              <a:defRPr sz="2400"/>
            </a:lvl8pPr>
            <a:lvl9pPr marL="0" lvl="8" indent="0" algn="ctr">
              <a:lnSpc>
                <a:spcPct val="100000"/>
              </a:lnSpc>
              <a:spcBef>
                <a:spcPts val="0"/>
              </a:spcBef>
              <a:spcAft>
                <a:spcPts val="0"/>
              </a:spcAft>
              <a:buClr>
                <a:srgbClr val="000000"/>
              </a:buClr>
              <a:buSzPts val="2400"/>
              <a:buFont typeface="Helvetica Neue"/>
              <a:buNone/>
              <a:defRPr sz="2400"/>
            </a:lvl9pPr>
          </a:lstStyle>
          <a:p>
            <a:fld id="{00000000-1234-1234-1234-123412341234}" type="slidenum">
              <a:rPr lang="en-US" smtClean="0"/>
              <a:pPr/>
              <a:t>‹#›</a:t>
            </a:fld>
            <a:endParaRPr lang="en-US" b="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6773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Blank 1">
  <p:cSld name="Blank 1">
    <p:bg>
      <p:bgPr>
        <a:solidFill>
          <a:srgbClr val="FFFFFF"/>
        </a:solidFill>
        <a:effectLst/>
      </p:bgPr>
    </p:bg>
    <p:spTree>
      <p:nvGrpSpPr>
        <p:cNvPr id="1" name="Shape 253"/>
        <p:cNvGrpSpPr/>
        <p:nvPr/>
      </p:nvGrpSpPr>
      <p:grpSpPr>
        <a:xfrm>
          <a:off x="0" y="0"/>
          <a:ext cx="0" cy="0"/>
          <a:chOff x="0" y="0"/>
          <a:chExt cx="0" cy="0"/>
        </a:xfrm>
      </p:grpSpPr>
      <p:sp>
        <p:nvSpPr>
          <p:cNvPr id="254" name="Google Shape;254;p72"/>
          <p:cNvSpPr txBox="1">
            <a:spLocks noGrp="1"/>
          </p:cNvSpPr>
          <p:nvPr>
            <p:ph type="sldNum" idx="12"/>
          </p:nvPr>
        </p:nvSpPr>
        <p:spPr>
          <a:xfrm>
            <a:off x="11944349" y="13030200"/>
            <a:ext cx="469600" cy="5080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9pPr>
          </a:lstStyle>
          <a:p>
            <a:fld id="{00000000-1234-1234-1234-123412341234}" type="slidenum">
              <a:rPr lang="en" smtClean="0"/>
              <a:pPr/>
              <a:t>‹#›</a:t>
            </a:fld>
            <a:endParaRPr lang="en">
              <a:solidFill>
                <a:schemeClr val="dk2"/>
              </a:solidFill>
              <a:latin typeface="Arial"/>
              <a:ea typeface="Arial"/>
              <a:cs typeface="Arial"/>
              <a:sym typeface="Arial"/>
            </a:endParaRPr>
          </a:p>
        </p:txBody>
      </p:sp>
    </p:spTree>
    <p:extLst>
      <p:ext uri="{BB962C8B-B14F-4D97-AF65-F5344CB8AC3E}">
        <p14:creationId xmlns:p14="http://schemas.microsoft.com/office/powerpoint/2010/main" val="35939010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70" name="Google Shape;70;p1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9923863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4041320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128"/>
        <p:cNvGrpSpPr/>
        <p:nvPr/>
      </p:nvGrpSpPr>
      <p:grpSpPr>
        <a:xfrm>
          <a:off x="0" y="0"/>
          <a:ext cx="0" cy="0"/>
          <a:chOff x="0" y="0"/>
          <a:chExt cx="0" cy="0"/>
        </a:xfrm>
      </p:grpSpPr>
      <p:sp>
        <p:nvSpPr>
          <p:cNvPr id="129" name="Google Shape;129;p3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Google Shape;130;p37"/>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31" name="Google Shape;131;p37"/>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35263575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 Top">
  <p:cSld name="1_Title - Top">
    <p:bg>
      <p:bgPr>
        <a:solidFill>
          <a:srgbClr val="000000"/>
        </a:solidFill>
        <a:effectLst/>
      </p:bgPr>
    </p:bg>
    <p:spTree>
      <p:nvGrpSpPr>
        <p:cNvPr id="1" name="Shape 152"/>
        <p:cNvGrpSpPr/>
        <p:nvPr/>
      </p:nvGrpSpPr>
      <p:grpSpPr>
        <a:xfrm>
          <a:off x="0" y="0"/>
          <a:ext cx="0" cy="0"/>
          <a:chOff x="0" y="0"/>
          <a:chExt cx="0" cy="0"/>
        </a:xfrm>
      </p:grpSpPr>
      <p:sp>
        <p:nvSpPr>
          <p:cNvPr id="153" name="Google Shape;153;p45"/>
          <p:cNvSpPr txBox="1">
            <a:spLocks noGrp="1"/>
          </p:cNvSpPr>
          <p:nvPr>
            <p:ph type="title"/>
          </p:nvPr>
        </p:nvSpPr>
        <p:spPr>
          <a:xfrm>
            <a:off x="1016000" y="609600"/>
            <a:ext cx="22352000" cy="1651200"/>
          </a:xfrm>
          <a:prstGeom prst="rect">
            <a:avLst/>
          </a:prstGeom>
          <a:noFill/>
          <a:ln>
            <a:noFill/>
          </a:ln>
        </p:spPr>
        <p:txBody>
          <a:bodyPr spcFirstLastPara="1" wrap="square" lIns="7150" tIns="7150" rIns="7150" bIns="7150" anchor="ctr" anchorCtr="0">
            <a:noAutofit/>
          </a:bodyPr>
          <a:lstStyle>
            <a:lvl1pPr lvl="0" algn="ctr" rtl="0">
              <a:lnSpc>
                <a:spcPct val="100000"/>
              </a:lnSpc>
              <a:spcBef>
                <a:spcPts val="0"/>
              </a:spcBef>
              <a:spcAft>
                <a:spcPts val="0"/>
              </a:spcAft>
              <a:buClr>
                <a:srgbClr val="FFFFFF"/>
              </a:buClr>
              <a:buSzPts val="1400"/>
              <a:buFont typeface="Helvetica Neue"/>
              <a:buNone/>
              <a:defRPr sz="10133" b="1">
                <a:solidFill>
                  <a:srgbClr val="FFFFFF"/>
                </a:solidFill>
              </a:defRPr>
            </a:lvl1pPr>
            <a:lvl2pPr lvl="1" algn="l" rtl="0">
              <a:lnSpc>
                <a:spcPct val="100000"/>
              </a:lnSpc>
              <a:spcBef>
                <a:spcPts val="0"/>
              </a:spcBef>
              <a:spcAft>
                <a:spcPts val="0"/>
              </a:spcAft>
              <a:buClr>
                <a:srgbClr val="005CC5"/>
              </a:buClr>
              <a:buSzPts val="300"/>
              <a:buNone/>
              <a:defRPr/>
            </a:lvl2pPr>
            <a:lvl3pPr lvl="2" algn="l" rtl="0">
              <a:lnSpc>
                <a:spcPct val="100000"/>
              </a:lnSpc>
              <a:spcBef>
                <a:spcPts val="0"/>
              </a:spcBef>
              <a:spcAft>
                <a:spcPts val="0"/>
              </a:spcAft>
              <a:buClr>
                <a:srgbClr val="005CC5"/>
              </a:buClr>
              <a:buSzPts val="300"/>
              <a:buNone/>
              <a:defRPr/>
            </a:lvl3pPr>
            <a:lvl4pPr lvl="3" algn="l" rtl="0">
              <a:lnSpc>
                <a:spcPct val="100000"/>
              </a:lnSpc>
              <a:spcBef>
                <a:spcPts val="0"/>
              </a:spcBef>
              <a:spcAft>
                <a:spcPts val="0"/>
              </a:spcAft>
              <a:buClr>
                <a:srgbClr val="005CC5"/>
              </a:buClr>
              <a:buSzPts val="300"/>
              <a:buNone/>
              <a:defRPr/>
            </a:lvl4pPr>
            <a:lvl5pPr lvl="4" algn="l" rtl="0">
              <a:lnSpc>
                <a:spcPct val="100000"/>
              </a:lnSpc>
              <a:spcBef>
                <a:spcPts val="0"/>
              </a:spcBef>
              <a:spcAft>
                <a:spcPts val="0"/>
              </a:spcAft>
              <a:buClr>
                <a:srgbClr val="005CC5"/>
              </a:buClr>
              <a:buSzPts val="300"/>
              <a:buNone/>
              <a:defRPr/>
            </a:lvl5pPr>
            <a:lvl6pPr lvl="5" algn="l" rtl="0">
              <a:lnSpc>
                <a:spcPct val="100000"/>
              </a:lnSpc>
              <a:spcBef>
                <a:spcPts val="0"/>
              </a:spcBef>
              <a:spcAft>
                <a:spcPts val="0"/>
              </a:spcAft>
              <a:buClr>
                <a:srgbClr val="005CC5"/>
              </a:buClr>
              <a:buSzPts val="300"/>
              <a:buNone/>
              <a:defRPr/>
            </a:lvl6pPr>
            <a:lvl7pPr lvl="6" algn="l" rtl="0">
              <a:lnSpc>
                <a:spcPct val="100000"/>
              </a:lnSpc>
              <a:spcBef>
                <a:spcPts val="0"/>
              </a:spcBef>
              <a:spcAft>
                <a:spcPts val="0"/>
              </a:spcAft>
              <a:buClr>
                <a:srgbClr val="005CC5"/>
              </a:buClr>
              <a:buSzPts val="300"/>
              <a:buNone/>
              <a:defRPr/>
            </a:lvl7pPr>
            <a:lvl8pPr lvl="7" algn="l" rtl="0">
              <a:lnSpc>
                <a:spcPct val="100000"/>
              </a:lnSpc>
              <a:spcBef>
                <a:spcPts val="0"/>
              </a:spcBef>
              <a:spcAft>
                <a:spcPts val="0"/>
              </a:spcAft>
              <a:buClr>
                <a:srgbClr val="005CC5"/>
              </a:buClr>
              <a:buSzPts val="300"/>
              <a:buNone/>
              <a:defRPr/>
            </a:lvl8pPr>
            <a:lvl9pPr lvl="8" algn="l" rtl="0">
              <a:lnSpc>
                <a:spcPct val="100000"/>
              </a:lnSpc>
              <a:spcBef>
                <a:spcPts val="0"/>
              </a:spcBef>
              <a:spcAft>
                <a:spcPts val="0"/>
              </a:spcAft>
              <a:buClr>
                <a:srgbClr val="005CC5"/>
              </a:buClr>
              <a:buSzPts val="300"/>
              <a:buNone/>
              <a:defRPr/>
            </a:lvl9pPr>
          </a:lstStyle>
          <a:p>
            <a:endParaRPr/>
          </a:p>
        </p:txBody>
      </p:sp>
      <p:pic>
        <p:nvPicPr>
          <p:cNvPr id="154" name="Google Shape;154;p45"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55" name="Google Shape;155;p45"/>
          <p:cNvSpPr txBox="1">
            <a:spLocks noGrp="1"/>
          </p:cNvSpPr>
          <p:nvPr>
            <p:ph type="sldNum" idx="12"/>
          </p:nvPr>
        </p:nvSpPr>
        <p:spPr>
          <a:xfrm>
            <a:off x="11959032" y="13081000"/>
            <a:ext cx="453600" cy="460800"/>
          </a:xfrm>
          <a:prstGeom prst="rect">
            <a:avLst/>
          </a:prstGeom>
          <a:noFill/>
          <a:ln>
            <a:noFill/>
          </a:ln>
        </p:spPr>
        <p:txBody>
          <a:bodyPr spcFirstLastPara="1" wrap="square" lIns="7150" tIns="7150" rIns="7150" bIns="7150" anchor="t" anchorCtr="0">
            <a:noAutofit/>
          </a:bodyPr>
          <a:lstStyle>
            <a:lvl1pPr marL="0" marR="0" lvl="0" indent="0" algn="ctr" rtl="0">
              <a:lnSpc>
                <a:spcPct val="100000"/>
              </a:lnSpc>
              <a:spcBef>
                <a:spcPts val="0"/>
              </a:spcBef>
              <a:spcAft>
                <a:spcPts val="0"/>
              </a:spcAft>
              <a:buClr>
                <a:srgbClr val="FFFFFF"/>
              </a:buClr>
              <a:buSzPts val="3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3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3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3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3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3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3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3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3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33817568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Split - Dark">
  <p:cSld name="Split - Dark">
    <p:spTree>
      <p:nvGrpSpPr>
        <p:cNvPr id="1" name="Shape 124"/>
        <p:cNvGrpSpPr/>
        <p:nvPr/>
      </p:nvGrpSpPr>
      <p:grpSpPr>
        <a:xfrm>
          <a:off x="0" y="0"/>
          <a:ext cx="0" cy="0"/>
          <a:chOff x="0" y="0"/>
          <a:chExt cx="0" cy="0"/>
        </a:xfrm>
      </p:grpSpPr>
      <p:sp>
        <p:nvSpPr>
          <p:cNvPr id="125" name="Google Shape;125;p3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6" name="Google Shape;126;p36"/>
          <p:cNvSpPr txBox="1">
            <a:spLocks noGrp="1"/>
          </p:cNvSpPr>
          <p:nvPr>
            <p:ph type="title"/>
          </p:nvPr>
        </p:nvSpPr>
        <p:spPr>
          <a:xfrm>
            <a:off x="1219200" y="12192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27" name="Google Shape;127;p36"/>
          <p:cNvSpPr txBox="1">
            <a:spLocks noGrp="1"/>
          </p:cNvSpPr>
          <p:nvPr>
            <p:ph type="body" idx="1"/>
          </p:nvPr>
        </p:nvSpPr>
        <p:spPr>
          <a:xfrm>
            <a:off x="1219200" y="4876800"/>
            <a:ext cx="10216800" cy="7479200"/>
          </a:xfrm>
          <a:prstGeom prst="rect">
            <a:avLst/>
          </a:prstGeom>
        </p:spPr>
        <p:txBody>
          <a:bodyPr spcFirstLastPara="1" wrap="square" lIns="19050" tIns="19050" rIns="19050" bIns="19050" anchor="t" anchorCtr="0">
            <a:noAutofit/>
          </a:bodyPr>
          <a:lstStyle>
            <a:lvl1pPr marL="1219215" lvl="0" indent="-914411">
              <a:spcBef>
                <a:spcPts val="0"/>
              </a:spcBef>
              <a:spcAft>
                <a:spcPts val="0"/>
              </a:spcAft>
              <a:buSzPts val="1800"/>
              <a:buChar char="●"/>
              <a:defRPr sz="4800"/>
            </a:lvl1pPr>
            <a:lvl2pPr marL="2438430" lvl="1" indent="-914411">
              <a:spcBef>
                <a:spcPts val="1067"/>
              </a:spcBef>
              <a:spcAft>
                <a:spcPts val="0"/>
              </a:spcAft>
              <a:buSzPts val="1800"/>
              <a:buChar char="○"/>
              <a:defRPr sz="4800"/>
            </a:lvl2pPr>
            <a:lvl3pPr marL="3657646" lvl="2" indent="-914411">
              <a:spcBef>
                <a:spcPts val="1067"/>
              </a:spcBef>
              <a:spcAft>
                <a:spcPts val="0"/>
              </a:spcAft>
              <a:buSzPts val="1800"/>
              <a:buChar char="■"/>
              <a:defRPr sz="4800"/>
            </a:lvl3pPr>
            <a:lvl4pPr marL="4876861" lvl="3" indent="-914411">
              <a:spcBef>
                <a:spcPts val="1067"/>
              </a:spcBef>
              <a:spcAft>
                <a:spcPts val="0"/>
              </a:spcAft>
              <a:buSzPts val="1800"/>
              <a:buChar char="●"/>
              <a:defRPr sz="4800"/>
            </a:lvl4pPr>
            <a:lvl5pPr marL="6096076" lvl="4" indent="-914411">
              <a:spcBef>
                <a:spcPts val="1067"/>
              </a:spcBef>
              <a:spcAft>
                <a:spcPts val="0"/>
              </a:spcAft>
              <a:buSzPts val="1800"/>
              <a:buChar char="○"/>
              <a:defRPr sz="4800"/>
            </a:lvl5pPr>
            <a:lvl6pPr marL="7315291" lvl="5" indent="-914411">
              <a:spcBef>
                <a:spcPts val="1067"/>
              </a:spcBef>
              <a:spcAft>
                <a:spcPts val="0"/>
              </a:spcAft>
              <a:buSzPts val="1800"/>
              <a:buChar char="■"/>
              <a:defRPr sz="4800"/>
            </a:lvl6pPr>
            <a:lvl7pPr marL="8534507" lvl="6" indent="-914411">
              <a:spcBef>
                <a:spcPts val="1067"/>
              </a:spcBef>
              <a:spcAft>
                <a:spcPts val="0"/>
              </a:spcAft>
              <a:buSzPts val="1800"/>
              <a:buChar char="●"/>
              <a:defRPr sz="4800"/>
            </a:lvl7pPr>
            <a:lvl8pPr marL="9753722" lvl="7" indent="-914411">
              <a:spcBef>
                <a:spcPts val="1067"/>
              </a:spcBef>
              <a:spcAft>
                <a:spcPts val="0"/>
              </a:spcAft>
              <a:buSzPts val="1800"/>
              <a:buChar char="○"/>
              <a:defRPr sz="4800"/>
            </a:lvl8pPr>
            <a:lvl9pPr marL="10972937" lvl="8" indent="-914411">
              <a:spcBef>
                <a:spcPts val="1067"/>
              </a:spcBef>
              <a:spcAft>
                <a:spcPts val="1067"/>
              </a:spcAft>
              <a:buSzPts val="1800"/>
              <a:buChar char="■"/>
              <a:defRPr sz="4800"/>
            </a:lvl9pPr>
          </a:lstStyle>
          <a:p>
            <a:endParaRPr/>
          </a:p>
        </p:txBody>
      </p:sp>
    </p:spTree>
    <p:extLst>
      <p:ext uri="{BB962C8B-B14F-4D97-AF65-F5344CB8AC3E}">
        <p14:creationId xmlns:p14="http://schemas.microsoft.com/office/powerpoint/2010/main" val="38239784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Split - Title + Body/Dark">
  <p:cSld name="Split - Title + Body/Dark">
    <p:spTree>
      <p:nvGrpSpPr>
        <p:cNvPr id="1" name="Shape 120"/>
        <p:cNvGrpSpPr/>
        <p:nvPr/>
      </p:nvGrpSpPr>
      <p:grpSpPr>
        <a:xfrm>
          <a:off x="0" y="0"/>
          <a:ext cx="0" cy="0"/>
          <a:chOff x="0" y="0"/>
          <a:chExt cx="0" cy="0"/>
        </a:xfrm>
      </p:grpSpPr>
      <p:sp>
        <p:nvSpPr>
          <p:cNvPr id="121" name="Google Shape;121;p3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2" name="Google Shape;122;p35"/>
          <p:cNvSpPr txBox="1">
            <a:spLocks noGrp="1"/>
          </p:cNvSpPr>
          <p:nvPr>
            <p:ph type="title"/>
          </p:nvPr>
        </p:nvSpPr>
        <p:spPr>
          <a:xfrm>
            <a:off x="1219200" y="1219200"/>
            <a:ext cx="10216800" cy="1143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23" name="Google Shape;123;p35"/>
          <p:cNvSpPr txBox="1">
            <a:spLocks noGrp="1"/>
          </p:cNvSpPr>
          <p:nvPr>
            <p:ph type="body" idx="1"/>
          </p:nvPr>
        </p:nvSpPr>
        <p:spPr>
          <a:xfrm>
            <a:off x="13411200" y="1219200"/>
            <a:ext cx="9972800" cy="1143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6715494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col">
  <p:cSld name="2-col">
    <p:bg>
      <p:bgPr>
        <a:solidFill>
          <a:srgbClr val="000000"/>
        </a:solidFill>
        <a:effectLst/>
      </p:bgPr>
    </p:bg>
    <p:spTree>
      <p:nvGrpSpPr>
        <p:cNvPr id="1" name="Shape 161"/>
        <p:cNvGrpSpPr/>
        <p:nvPr/>
      </p:nvGrpSpPr>
      <p:grpSpPr>
        <a:xfrm>
          <a:off x="0" y="0"/>
          <a:ext cx="0" cy="0"/>
          <a:chOff x="0" y="0"/>
          <a:chExt cx="0" cy="0"/>
        </a:xfrm>
      </p:grpSpPr>
      <p:sp>
        <p:nvSpPr>
          <p:cNvPr id="162" name="Google Shape;162;p47"/>
          <p:cNvSpPr/>
          <p:nvPr/>
        </p:nvSpPr>
        <p:spPr>
          <a:xfrm>
            <a:off x="12192000" y="1714496"/>
            <a:ext cx="9144000" cy="102872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2933" b="0" i="0" u="none" strike="noStrike" cap="none">
              <a:solidFill>
                <a:srgbClr val="FFFFFF"/>
              </a:solidFill>
              <a:latin typeface="Helvetica Neue"/>
              <a:ea typeface="Helvetica Neue"/>
              <a:cs typeface="Helvetica Neue"/>
              <a:sym typeface="Helvetica Neue"/>
            </a:endParaRPr>
          </a:p>
        </p:txBody>
      </p:sp>
      <p:sp>
        <p:nvSpPr>
          <p:cNvPr id="163" name="Google Shape;163;p47"/>
          <p:cNvSpPr txBox="1">
            <a:spLocks noGrp="1"/>
          </p:cNvSpPr>
          <p:nvPr>
            <p:ph type="title"/>
          </p:nvPr>
        </p:nvSpPr>
        <p:spPr>
          <a:xfrm>
            <a:off x="3962400" y="2628899"/>
            <a:ext cx="7662400" cy="8576800"/>
          </a:xfrm>
          <a:prstGeom prst="rect">
            <a:avLst/>
          </a:prstGeom>
          <a:noFill/>
          <a:ln>
            <a:noFill/>
          </a:ln>
        </p:spPr>
        <p:txBody>
          <a:bodyPr spcFirstLastPara="1" wrap="square" lIns="14300" tIns="14300" rIns="14300" bIns="14300" anchor="ctr" anchorCtr="0">
            <a:noAutofit/>
          </a:bodyPr>
          <a:lstStyle>
            <a:lvl1pPr lvl="0" algn="l" rtl="0">
              <a:lnSpc>
                <a:spcPct val="100000"/>
              </a:lnSpc>
              <a:spcBef>
                <a:spcPts val="0"/>
              </a:spcBef>
              <a:spcAft>
                <a:spcPts val="0"/>
              </a:spcAft>
              <a:buClr>
                <a:srgbClr val="FFFFFF"/>
              </a:buClr>
              <a:buSzPts val="2900"/>
              <a:buFont typeface="Helvetica Neue"/>
              <a:buNone/>
              <a:defRPr sz="7733" b="1">
                <a:solidFill>
                  <a:srgbClr val="FFFFFF"/>
                </a:solidFill>
                <a:latin typeface="Helvetica Neue"/>
                <a:ea typeface="Helvetica Neue"/>
                <a:cs typeface="Helvetica Neue"/>
                <a:sym typeface="Helvetica Neu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164" name="Google Shape;164;p47"/>
          <p:cNvSpPr txBox="1">
            <a:spLocks noGrp="1"/>
          </p:cNvSpPr>
          <p:nvPr>
            <p:ph type="body" idx="1"/>
          </p:nvPr>
        </p:nvSpPr>
        <p:spPr>
          <a:xfrm>
            <a:off x="13106400" y="2628899"/>
            <a:ext cx="7480000" cy="8576800"/>
          </a:xfrm>
          <a:prstGeom prst="rect">
            <a:avLst/>
          </a:prstGeom>
          <a:noFill/>
          <a:ln>
            <a:noFill/>
          </a:ln>
        </p:spPr>
        <p:txBody>
          <a:bodyPr spcFirstLastPara="1" wrap="square" lIns="14300" tIns="14300" rIns="14300" bIns="14300" anchor="ctr" anchorCtr="0">
            <a:noAutofit/>
          </a:bodyPr>
          <a:lstStyle>
            <a:lvl1pPr marL="1219215" lvl="0" indent="-897478" algn="l" rtl="0">
              <a:lnSpc>
                <a:spcPct val="100000"/>
              </a:lnSpc>
              <a:spcBef>
                <a:spcPts val="0"/>
              </a:spcBef>
              <a:spcAft>
                <a:spcPts val="0"/>
              </a:spcAft>
              <a:buClr>
                <a:srgbClr val="24292E"/>
              </a:buClr>
              <a:buSzPts val="1700"/>
              <a:buFont typeface="Helvetica Neue"/>
              <a:buChar char="•"/>
              <a:defRPr sz="4533">
                <a:solidFill>
                  <a:srgbClr val="24292E"/>
                </a:solidFill>
                <a:latin typeface="Helvetica Neue"/>
                <a:ea typeface="Helvetica Neue"/>
                <a:cs typeface="Helvetica Neue"/>
                <a:sym typeface="Helvetica Neue"/>
              </a:defRPr>
            </a:lvl1pPr>
            <a:lvl2pPr marL="2438430" lvl="1" indent="-897478" algn="l" rtl="0">
              <a:lnSpc>
                <a:spcPct val="100000"/>
              </a:lnSpc>
              <a:spcBef>
                <a:spcPts val="0"/>
              </a:spcBef>
              <a:spcAft>
                <a:spcPts val="0"/>
              </a:spcAft>
              <a:buClr>
                <a:srgbClr val="24292E"/>
              </a:buClr>
              <a:buSzPts val="1700"/>
              <a:buFont typeface="Helvetica Neue"/>
              <a:buChar char="-"/>
              <a:defRPr sz="4533">
                <a:solidFill>
                  <a:srgbClr val="24292E"/>
                </a:solidFill>
                <a:latin typeface="Helvetica Neue"/>
                <a:ea typeface="Helvetica Neue"/>
                <a:cs typeface="Helvetica Neue"/>
                <a:sym typeface="Helvetica Neue"/>
              </a:defRPr>
            </a:lvl2pPr>
            <a:lvl3pPr marL="3657646" lvl="2" indent="-897478" algn="l" rtl="0">
              <a:lnSpc>
                <a:spcPct val="100000"/>
              </a:lnSpc>
              <a:spcBef>
                <a:spcPts val="0"/>
              </a:spcBef>
              <a:spcAft>
                <a:spcPts val="0"/>
              </a:spcAft>
              <a:buClr>
                <a:srgbClr val="24292E"/>
              </a:buClr>
              <a:buSzPts val="1700"/>
              <a:buFont typeface="Helvetica Neue"/>
              <a:buChar char="-"/>
              <a:defRPr sz="4533">
                <a:solidFill>
                  <a:srgbClr val="24292E"/>
                </a:solidFill>
                <a:latin typeface="Helvetica Neue"/>
                <a:ea typeface="Helvetica Neue"/>
                <a:cs typeface="Helvetica Neue"/>
                <a:sym typeface="Helvetica Neue"/>
              </a:defRPr>
            </a:lvl3pPr>
            <a:lvl4pPr marL="4876861" lvl="3" indent="-897478" algn="l" rtl="0">
              <a:lnSpc>
                <a:spcPct val="100000"/>
              </a:lnSpc>
              <a:spcBef>
                <a:spcPts val="0"/>
              </a:spcBef>
              <a:spcAft>
                <a:spcPts val="0"/>
              </a:spcAft>
              <a:buClr>
                <a:srgbClr val="24292E"/>
              </a:buClr>
              <a:buSzPts val="1700"/>
              <a:buFont typeface="Helvetica Neue"/>
              <a:buChar char="-"/>
              <a:defRPr sz="4533">
                <a:solidFill>
                  <a:srgbClr val="24292E"/>
                </a:solidFill>
                <a:latin typeface="Helvetica Neue"/>
                <a:ea typeface="Helvetica Neue"/>
                <a:cs typeface="Helvetica Neue"/>
                <a:sym typeface="Helvetica Neue"/>
              </a:defRPr>
            </a:lvl4pPr>
            <a:lvl5pPr marL="6096076" lvl="4" indent="-897478" algn="l" rtl="0">
              <a:lnSpc>
                <a:spcPct val="100000"/>
              </a:lnSpc>
              <a:spcBef>
                <a:spcPts val="0"/>
              </a:spcBef>
              <a:spcAft>
                <a:spcPts val="0"/>
              </a:spcAft>
              <a:buClr>
                <a:srgbClr val="24292E"/>
              </a:buClr>
              <a:buSzPts val="1700"/>
              <a:buFont typeface="Helvetica Neue"/>
              <a:buChar char="-"/>
              <a:defRPr sz="4533">
                <a:solidFill>
                  <a:srgbClr val="24292E"/>
                </a:solidFill>
                <a:latin typeface="Helvetica Neue"/>
                <a:ea typeface="Helvetica Neue"/>
                <a:cs typeface="Helvetica Neue"/>
                <a:sym typeface="Helvetica Neue"/>
              </a:defRPr>
            </a:lvl5pPr>
            <a:lvl6pPr marL="7315291" lvl="5" indent="-914411" algn="l" rtl="0">
              <a:lnSpc>
                <a:spcPct val="115000"/>
              </a:lnSpc>
              <a:spcBef>
                <a:spcPts val="0"/>
              </a:spcBef>
              <a:spcAft>
                <a:spcPts val="0"/>
              </a:spcAft>
              <a:buSzPts val="1800"/>
              <a:buChar char="-"/>
              <a:defRPr/>
            </a:lvl6pPr>
            <a:lvl7pPr marL="8534507" lvl="6" indent="-914411" algn="l" rtl="0">
              <a:lnSpc>
                <a:spcPct val="115000"/>
              </a:lnSpc>
              <a:spcBef>
                <a:spcPts val="0"/>
              </a:spcBef>
              <a:spcAft>
                <a:spcPts val="0"/>
              </a:spcAft>
              <a:buSzPts val="1800"/>
              <a:buChar char="-"/>
              <a:defRPr/>
            </a:lvl7pPr>
            <a:lvl8pPr marL="9753722" lvl="7" indent="-914411" algn="l" rtl="0">
              <a:lnSpc>
                <a:spcPct val="115000"/>
              </a:lnSpc>
              <a:spcBef>
                <a:spcPts val="0"/>
              </a:spcBef>
              <a:spcAft>
                <a:spcPts val="0"/>
              </a:spcAft>
              <a:buSzPts val="1800"/>
              <a:buChar char="-"/>
              <a:defRPr/>
            </a:lvl8pPr>
            <a:lvl9pPr marL="10972937" lvl="8" indent="-914411" algn="l" rtl="0">
              <a:lnSpc>
                <a:spcPct val="115000"/>
              </a:lnSpc>
              <a:spcBef>
                <a:spcPts val="0"/>
              </a:spcBef>
              <a:spcAft>
                <a:spcPts val="0"/>
              </a:spcAft>
              <a:buSzPts val="1800"/>
              <a:buChar char="-"/>
              <a:defRPr/>
            </a:lvl9pPr>
          </a:lstStyle>
          <a:p>
            <a:endParaRPr/>
          </a:p>
        </p:txBody>
      </p:sp>
      <p:sp>
        <p:nvSpPr>
          <p:cNvPr id="165" name="Google Shape;165;p47"/>
          <p:cNvSpPr txBox="1">
            <a:spLocks noGrp="1"/>
          </p:cNvSpPr>
          <p:nvPr>
            <p:ph type="sldNum" idx="12"/>
          </p:nvPr>
        </p:nvSpPr>
        <p:spPr>
          <a:xfrm>
            <a:off x="15523528" y="10960627"/>
            <a:ext cx="631200" cy="5768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000000"/>
              </a:buClr>
              <a:buSzPts val="1100"/>
              <a:buFont typeface="Arial"/>
              <a:buNone/>
              <a:defRPr sz="2933">
                <a:solidFill>
                  <a:srgbClr val="000000"/>
                </a:solidFill>
              </a:defRPr>
            </a:lvl1pPr>
            <a:lvl2pPr marL="0" marR="0" lvl="1" indent="0" algn="r" rtl="0">
              <a:lnSpc>
                <a:spcPct val="100000"/>
              </a:lnSpc>
              <a:spcBef>
                <a:spcPts val="0"/>
              </a:spcBef>
              <a:spcAft>
                <a:spcPts val="0"/>
              </a:spcAft>
              <a:buClr>
                <a:srgbClr val="000000"/>
              </a:buClr>
              <a:buSzPts val="1100"/>
              <a:buFont typeface="Arial"/>
              <a:buNone/>
              <a:defRPr sz="2933">
                <a:solidFill>
                  <a:srgbClr val="000000"/>
                </a:solidFill>
              </a:defRPr>
            </a:lvl2pPr>
            <a:lvl3pPr marL="0" marR="0" lvl="2" indent="0" algn="r" rtl="0">
              <a:lnSpc>
                <a:spcPct val="100000"/>
              </a:lnSpc>
              <a:spcBef>
                <a:spcPts val="0"/>
              </a:spcBef>
              <a:spcAft>
                <a:spcPts val="0"/>
              </a:spcAft>
              <a:buClr>
                <a:srgbClr val="000000"/>
              </a:buClr>
              <a:buSzPts val="1100"/>
              <a:buFont typeface="Arial"/>
              <a:buNone/>
              <a:defRPr sz="2933">
                <a:solidFill>
                  <a:srgbClr val="000000"/>
                </a:solidFill>
              </a:defRPr>
            </a:lvl3pPr>
            <a:lvl4pPr marL="0" marR="0" lvl="3" indent="0" algn="r" rtl="0">
              <a:lnSpc>
                <a:spcPct val="100000"/>
              </a:lnSpc>
              <a:spcBef>
                <a:spcPts val="0"/>
              </a:spcBef>
              <a:spcAft>
                <a:spcPts val="0"/>
              </a:spcAft>
              <a:buClr>
                <a:srgbClr val="000000"/>
              </a:buClr>
              <a:buSzPts val="1100"/>
              <a:buFont typeface="Arial"/>
              <a:buNone/>
              <a:defRPr sz="2933">
                <a:solidFill>
                  <a:srgbClr val="000000"/>
                </a:solidFill>
              </a:defRPr>
            </a:lvl4pPr>
            <a:lvl5pPr marL="0" marR="0" lvl="4" indent="0" algn="r" rtl="0">
              <a:lnSpc>
                <a:spcPct val="100000"/>
              </a:lnSpc>
              <a:spcBef>
                <a:spcPts val="0"/>
              </a:spcBef>
              <a:spcAft>
                <a:spcPts val="0"/>
              </a:spcAft>
              <a:buClr>
                <a:srgbClr val="000000"/>
              </a:buClr>
              <a:buSzPts val="1100"/>
              <a:buFont typeface="Arial"/>
              <a:buNone/>
              <a:defRPr sz="2933">
                <a:solidFill>
                  <a:srgbClr val="000000"/>
                </a:solidFill>
              </a:defRPr>
            </a:lvl5pPr>
            <a:lvl6pPr marL="0" marR="0" lvl="5" indent="0" algn="r" rtl="0">
              <a:lnSpc>
                <a:spcPct val="100000"/>
              </a:lnSpc>
              <a:spcBef>
                <a:spcPts val="0"/>
              </a:spcBef>
              <a:spcAft>
                <a:spcPts val="0"/>
              </a:spcAft>
              <a:buClr>
                <a:srgbClr val="000000"/>
              </a:buClr>
              <a:buSzPts val="1100"/>
              <a:buFont typeface="Arial"/>
              <a:buNone/>
              <a:defRPr sz="2933">
                <a:solidFill>
                  <a:srgbClr val="000000"/>
                </a:solidFill>
              </a:defRPr>
            </a:lvl6pPr>
            <a:lvl7pPr marL="0" marR="0" lvl="6" indent="0" algn="r" rtl="0">
              <a:lnSpc>
                <a:spcPct val="100000"/>
              </a:lnSpc>
              <a:spcBef>
                <a:spcPts val="0"/>
              </a:spcBef>
              <a:spcAft>
                <a:spcPts val="0"/>
              </a:spcAft>
              <a:buClr>
                <a:srgbClr val="000000"/>
              </a:buClr>
              <a:buSzPts val="1100"/>
              <a:buFont typeface="Arial"/>
              <a:buNone/>
              <a:defRPr sz="2933">
                <a:solidFill>
                  <a:srgbClr val="000000"/>
                </a:solidFill>
              </a:defRPr>
            </a:lvl7pPr>
            <a:lvl8pPr marL="0" marR="0" lvl="7" indent="0" algn="r" rtl="0">
              <a:lnSpc>
                <a:spcPct val="100000"/>
              </a:lnSpc>
              <a:spcBef>
                <a:spcPts val="0"/>
              </a:spcBef>
              <a:spcAft>
                <a:spcPts val="0"/>
              </a:spcAft>
              <a:buClr>
                <a:srgbClr val="000000"/>
              </a:buClr>
              <a:buSzPts val="1100"/>
              <a:buFont typeface="Arial"/>
              <a:buNone/>
              <a:defRPr sz="2933">
                <a:solidFill>
                  <a:srgbClr val="000000"/>
                </a:solidFill>
              </a:defRPr>
            </a:lvl8pPr>
            <a:lvl9pPr marL="0" marR="0" lvl="8" indent="0" algn="r" rtl="0">
              <a:lnSpc>
                <a:spcPct val="100000"/>
              </a:lnSpc>
              <a:spcBef>
                <a:spcPts val="0"/>
              </a:spcBef>
              <a:spcAft>
                <a:spcPts val="0"/>
              </a:spcAft>
              <a:buClr>
                <a:srgbClr val="000000"/>
              </a:buClr>
              <a:buSzPts val="1100"/>
              <a:buFont typeface="Arial"/>
              <a:buNone/>
              <a:defRPr sz="2933">
                <a:solidFill>
                  <a:srgbClr val="000000"/>
                </a:solidFill>
              </a:defRPr>
            </a:lvl9pPr>
          </a:lstStyle>
          <a:p>
            <a:fld id="{00000000-1234-1234-1234-123412341234}" type="slidenum">
              <a:rPr lang="en" smtClean="0"/>
              <a:pPr/>
              <a:t>‹#›</a:t>
            </a:fld>
            <a:endParaRPr lang="en" sz="3733"/>
          </a:p>
        </p:txBody>
      </p:sp>
    </p:spTree>
    <p:extLst>
      <p:ext uri="{BB962C8B-B14F-4D97-AF65-F5344CB8AC3E}">
        <p14:creationId xmlns:p14="http://schemas.microsoft.com/office/powerpoint/2010/main" val="2633131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Top">
  <p:cSld name="Title Top">
    <p:spTree>
      <p:nvGrpSpPr>
        <p:cNvPr id="1" name="Shape 135"/>
        <p:cNvGrpSpPr/>
        <p:nvPr/>
      </p:nvGrpSpPr>
      <p:grpSpPr>
        <a:xfrm>
          <a:off x="0" y="0"/>
          <a:ext cx="0" cy="0"/>
          <a:chOff x="0" y="0"/>
          <a:chExt cx="0" cy="0"/>
        </a:xfrm>
      </p:grpSpPr>
      <p:sp>
        <p:nvSpPr>
          <p:cNvPr id="136" name="Google Shape;136;p39"/>
          <p:cNvSpPr txBox="1">
            <a:spLocks noGrp="1"/>
          </p:cNvSpPr>
          <p:nvPr>
            <p:ph type="title"/>
          </p:nvPr>
        </p:nvSpPr>
        <p:spPr>
          <a:xfrm>
            <a:off x="1219200" y="609600"/>
            <a:ext cx="21945600" cy="1356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8746250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spTree>
      <p:nvGrpSpPr>
        <p:cNvPr id="1" name="Shape 112"/>
        <p:cNvGrpSpPr/>
        <p:nvPr/>
      </p:nvGrpSpPr>
      <p:grpSpPr>
        <a:xfrm>
          <a:off x="0" y="0"/>
          <a:ext cx="0" cy="0"/>
          <a:chOff x="0" y="0"/>
          <a:chExt cx="0" cy="0"/>
        </a:xfrm>
      </p:grpSpPr>
      <p:sp>
        <p:nvSpPr>
          <p:cNvPr id="113" name="Google Shape;113;p33"/>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 name="Google Shape;114;p33"/>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
        <p:nvSpPr>
          <p:cNvPr id="115" name="Google Shape;115;p33"/>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extLst>
      <p:ext uri="{BB962C8B-B14F-4D97-AF65-F5344CB8AC3E}">
        <p14:creationId xmlns:p14="http://schemas.microsoft.com/office/powerpoint/2010/main" val="3371768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1. Section Title - Blue">
  <p:cSld name="1. Section Title - Blue">
    <p:bg>
      <p:bgPr>
        <a:solidFill>
          <a:srgbClr val="1658C5"/>
        </a:solid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5343683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Code - Split">
  <p:cSld name="Code - Split">
    <p:spTree>
      <p:nvGrpSpPr>
        <p:cNvPr id="1" name="Shape 104"/>
        <p:cNvGrpSpPr/>
        <p:nvPr/>
      </p:nvGrpSpPr>
      <p:grpSpPr>
        <a:xfrm>
          <a:off x="0" y="0"/>
          <a:ext cx="0" cy="0"/>
          <a:chOff x="0" y="0"/>
          <a:chExt cx="0" cy="0"/>
        </a:xfrm>
      </p:grpSpPr>
      <p:sp>
        <p:nvSpPr>
          <p:cNvPr id="105" name="Google Shape;105;p31"/>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6" name="Google Shape;106;p31"/>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9pPr>
          </a:lstStyle>
          <a:p>
            <a:endParaRPr/>
          </a:p>
        </p:txBody>
      </p:sp>
      <p:sp>
        <p:nvSpPr>
          <p:cNvPr id="107" name="Google Shape;107;p31"/>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6941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53"/>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650" r:id="rId2"/>
    <p:sldLayoutId id="2147483652" r:id="rId3"/>
    <p:sldLayoutId id="2147483656" r:id="rId4"/>
    <p:sldLayoutId id="2147483659" r:id="rId5"/>
    <p:sldLayoutId id="2147483660" r:id="rId6"/>
    <p:sldLayoutId id="2147483708" r:id="rId7"/>
    <p:sldLayoutId id="2147483709" r:id="rId8"/>
    <p:sldLayoutId id="2147483662" r:id="rId9"/>
    <p:sldLayoutId id="2147483663" r:id="rId10"/>
    <p:sldLayoutId id="2147483670" r:id="rId11"/>
    <p:sldLayoutId id="2147483671" r:id="rId12"/>
    <p:sldLayoutId id="2147483672" r:id="rId13"/>
    <p:sldLayoutId id="2147483673" r:id="rId14"/>
    <p:sldLayoutId id="2147483675" r:id="rId15"/>
    <p:sldLayoutId id="2147483676" r:id="rId16"/>
    <p:sldLayoutId id="2147483677" r:id="rId17"/>
    <p:sldLayoutId id="2147483678" r:id="rId18"/>
    <p:sldLayoutId id="2147483680" r:id="rId19"/>
    <p:sldLayoutId id="2147483681" r:id="rId20"/>
    <p:sldLayoutId id="2147483682" r:id="rId21"/>
    <p:sldLayoutId id="2147483684" r:id="rId22"/>
    <p:sldLayoutId id="2147483685" r:id="rId23"/>
    <p:sldLayoutId id="2147483711" r:id="rId24"/>
    <p:sldLayoutId id="2147483710" r:id="rId25"/>
    <p:sldLayoutId id="2147483687" r:id="rId26"/>
    <p:sldLayoutId id="2147483688" r:id="rId27"/>
    <p:sldLayoutId id="2147483690" r:id="rId28"/>
    <p:sldLayoutId id="2147483691" r:id="rId29"/>
    <p:sldLayoutId id="2147483692" r:id="rId30"/>
    <p:sldLayoutId id="2147483693" r:id="rId31"/>
    <p:sldLayoutId id="2147483695" r:id="rId32"/>
    <p:sldLayoutId id="2147483697" r:id="rId33"/>
    <p:sldLayoutId id="2147483698" r:id="rId34"/>
    <p:sldLayoutId id="2147483702" r:id="rId35"/>
    <p:sldLayoutId id="2147483705" r:id="rId36"/>
    <p:sldLayoutId id="2147483712" r:id="rId37"/>
    <p:sldLayoutId id="2147483714" r:id="rId38"/>
    <p:sldLayoutId id="2147483715" r:id="rId39"/>
    <p:sldLayoutId id="2147483716" r:id="rId40"/>
    <p:sldLayoutId id="2147483718" r:id="rId41"/>
    <p:sldLayoutId id="2147483719" r:id="rId42"/>
    <p:sldLayoutId id="2147483720" r:id="rId43"/>
    <p:sldLayoutId id="2147483723" r:id="rId44"/>
    <p:sldLayoutId id="2147483724" r:id="rId45"/>
    <p:sldLayoutId id="2147483725" r:id="rId46"/>
    <p:sldLayoutId id="2147483726" r:id="rId47"/>
    <p:sldLayoutId id="2147483727" r:id="rId48"/>
    <p:sldLayoutId id="2147483728" r:id="rId49"/>
    <p:sldLayoutId id="2147483730" r:id="rId50"/>
    <p:sldLayoutId id="2147483731" r:id="rId51"/>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cs.github.com/en/github/managing-security-vulnerabilities/publishing-a-security-advisory#requesting-a-cve-identification-number" TargetMode="External"/><Relationship Id="rId3" Type="http://schemas.openxmlformats.org/officeDocument/2006/relationships/hyperlink" Target="https://docs.github.com/en/github/administering-a-repository/about-securing-your-repository" TargetMode="External"/><Relationship Id="rId7" Type="http://schemas.openxmlformats.org/officeDocument/2006/relationships/hyperlink" Target="https://docs.github.com/en/enterprise-server@3.0/admin/configuration/configuring-advanced-security-features"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s://docs.github.com/en/github/finding-security-vulnerabilities-and-errors-in-your-code" TargetMode="External"/><Relationship Id="rId11" Type="http://schemas.openxmlformats.org/officeDocument/2006/relationships/hyperlink" Target="https://www.cncf.io/cncf-annual-report-2020/" TargetMode="External"/><Relationship Id="rId5" Type="http://schemas.openxmlformats.org/officeDocument/2006/relationships/hyperlink" Target="https://docs.github.com/en/github/managing-security-vulnerabilities" TargetMode="External"/><Relationship Id="rId10" Type="http://schemas.openxmlformats.org/officeDocument/2006/relationships/hyperlink" Target="https://cve.mitre.org/cve/cna.html" TargetMode="External"/><Relationship Id="rId4" Type="http://schemas.openxmlformats.org/officeDocument/2006/relationships/hyperlink" Target="https://docs.github.com/en/github/getting-started-with-github/about-github-advanced-security" TargetMode="External"/><Relationship Id="rId9" Type="http://schemas.openxmlformats.org/officeDocument/2006/relationships/hyperlink" Target="https://cve.mitre.org/about/index.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hyperlink" Target="https://github.com/githubtraining/ci-circle-template/pull/5"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1123696" y="2260600"/>
            <a:ext cx="7627111" cy="12277558"/>
          </a:xfrm>
        </p:spPr>
        <p:txBody>
          <a:bodyPr>
            <a:normAutofit/>
          </a:bodyPr>
          <a:lstStyle/>
          <a:p>
            <a:pPr algn="l"/>
            <a:r>
              <a:rPr lang="en-DE" b="1"/>
              <a:t>Resources:</a:t>
            </a:r>
          </a:p>
          <a:p>
            <a:pPr marL="571500" indent="-571500" algn="l">
              <a:buFont typeface="Arial" panose="020B0604020202020204" pitchFamily="34" charset="0"/>
              <a:buChar char="•"/>
            </a:pPr>
            <a:r>
              <a:rPr lang="en-US" sz="2800">
                <a:solidFill>
                  <a:schemeClr val="accent1">
                    <a:lumMod val="60000"/>
                    <a:lumOff val="40000"/>
                  </a:schemeClr>
                </a:solidFill>
                <a:hlinkClick r:id="rId3">
                  <a:extLst>
                    <a:ext uri="{A12FA001-AC4F-418D-AE19-62706E023703}">
                      <ahyp:hlinkClr xmlns:ahyp="http://schemas.microsoft.com/office/drawing/2018/hyperlinkcolor" val="tx"/>
                    </a:ext>
                  </a:extLst>
                </a:hlinkClick>
              </a:rPr>
              <a:t>Docs: Securing your repository</a:t>
            </a:r>
            <a:endParaRPr lang="en-DE" sz="2800">
              <a:solidFill>
                <a:schemeClr val="accent1">
                  <a:lumMod val="60000"/>
                  <a:lumOff val="40000"/>
                </a:schemeClr>
              </a:solidFill>
            </a:endParaRPr>
          </a:p>
          <a:p>
            <a:pPr marL="571500" indent="-571500" algn="l">
              <a:buFont typeface="Arial" panose="020B0604020202020204" pitchFamily="34" charset="0"/>
              <a:buChar char="•"/>
            </a:pPr>
            <a:r>
              <a:rPr lang="en-US" sz="2800">
                <a:solidFill>
                  <a:schemeClr val="accent1">
                    <a:lumMod val="60000"/>
                    <a:lumOff val="40000"/>
                  </a:schemeClr>
                </a:solidFill>
                <a:hlinkClick r:id="rId4">
                  <a:extLst>
                    <a:ext uri="{A12FA001-AC4F-418D-AE19-62706E023703}">
                      <ahyp:hlinkClr xmlns:ahyp="http://schemas.microsoft.com/office/drawing/2018/hyperlinkcolor" val="tx"/>
                    </a:ext>
                  </a:extLst>
                </a:hlinkClick>
              </a:rPr>
              <a:t>Docs: About GitHub Advanced Security</a:t>
            </a:r>
            <a:endParaRPr lang="en-DE" sz="2800">
              <a:solidFill>
                <a:schemeClr val="accent1">
                  <a:lumMod val="60000"/>
                  <a:lumOff val="40000"/>
                </a:schemeClr>
              </a:solidFill>
            </a:endParaRPr>
          </a:p>
          <a:p>
            <a:pPr marL="571500" indent="-571500" algn="l" rtl="0">
              <a:buFont typeface="Arial" panose="020B0604020202020204" pitchFamily="34" charset="0"/>
              <a:buChar char="•"/>
            </a:pPr>
            <a:r>
              <a:rPr lang="en-US" sz="2800">
                <a:solidFill>
                  <a:schemeClr val="accent1">
                    <a:lumMod val="60000"/>
                    <a:lumOff val="40000"/>
                  </a:schemeClr>
                </a:solidFill>
                <a:hlinkClick r:id="rId5">
                  <a:extLst>
                    <a:ext uri="{A12FA001-AC4F-418D-AE19-62706E023703}">
                      <ahyp:hlinkClr xmlns:ahyp="http://schemas.microsoft.com/office/drawing/2018/hyperlinkcolor" val="tx"/>
                    </a:ext>
                  </a:extLst>
                </a:hlinkClick>
              </a:rPr>
              <a:t>Docs: Managing Security Vulnerabilities</a:t>
            </a:r>
            <a:endParaRPr lang="en-US" sz="2800">
              <a:solidFill>
                <a:schemeClr val="accent1">
                  <a:lumMod val="60000"/>
                  <a:lumOff val="40000"/>
                </a:schemeClr>
              </a:solidFill>
            </a:endParaRPr>
          </a:p>
          <a:p>
            <a:pPr marL="571500" indent="-571500" algn="l">
              <a:buFont typeface="Arial" panose="020B0604020202020204" pitchFamily="34" charset="0"/>
              <a:buChar char="•"/>
            </a:pPr>
            <a:r>
              <a:rPr lang="en-US" sz="2800">
                <a:solidFill>
                  <a:schemeClr val="accent1">
                    <a:lumMod val="60000"/>
                    <a:lumOff val="40000"/>
                  </a:schemeClr>
                </a:solidFill>
                <a:hlinkClick r:id="rId6">
                  <a:extLst>
                    <a:ext uri="{A12FA001-AC4F-418D-AE19-62706E023703}">
                      <ahyp:hlinkClr xmlns:ahyp="http://schemas.microsoft.com/office/drawing/2018/hyperlinkcolor" val="tx"/>
                    </a:ext>
                  </a:extLst>
                </a:hlinkClick>
              </a:rPr>
              <a:t>Docs: Finding security vulnerabilities and errors in your code</a:t>
            </a:r>
            <a:endParaRPr lang="en-DE" sz="2800">
              <a:solidFill>
                <a:schemeClr val="accent1">
                  <a:lumMod val="60000"/>
                  <a:lumOff val="40000"/>
                </a:schemeClr>
              </a:solidFill>
            </a:endParaRPr>
          </a:p>
          <a:p>
            <a:pPr marL="571500" indent="-571500" algn="l">
              <a:buFont typeface="Arial" panose="020B0604020202020204" pitchFamily="34" charset="0"/>
              <a:buChar char="•"/>
            </a:pPr>
            <a:r>
              <a:rPr lang="en-US" sz="2800">
                <a:solidFill>
                  <a:schemeClr val="accent1">
                    <a:lumMod val="60000"/>
                    <a:lumOff val="40000"/>
                  </a:schemeClr>
                </a:solidFill>
                <a:hlinkClick r:id="rId7">
                  <a:extLst>
                    <a:ext uri="{A12FA001-AC4F-418D-AE19-62706E023703}">
                      <ahyp:hlinkClr xmlns:ahyp="http://schemas.microsoft.com/office/drawing/2018/hyperlinkcolor" val="tx"/>
                    </a:ext>
                  </a:extLst>
                </a:hlinkClick>
              </a:rPr>
              <a:t>Docs: Configuring Advanced Security features in GHES</a:t>
            </a:r>
            <a:endParaRPr lang="en-US" sz="2800">
              <a:solidFill>
                <a:schemeClr val="accent1">
                  <a:lumMod val="60000"/>
                  <a:lumOff val="40000"/>
                </a:schemeClr>
              </a:solidFill>
            </a:endParaRPr>
          </a:p>
          <a:p>
            <a:pPr marL="571500" indent="-571500" algn="l" rtl="0">
              <a:buFont typeface="Arial" panose="020B0604020202020204" pitchFamily="34" charset="0"/>
              <a:buChar char="•"/>
            </a:pPr>
            <a:r>
              <a:rPr lang="en-US" sz="2800">
                <a:solidFill>
                  <a:schemeClr val="accent1">
                    <a:lumMod val="60000"/>
                    <a:lumOff val="40000"/>
                  </a:schemeClr>
                </a:solidFill>
                <a:hlinkClick r:id="rId8">
                  <a:extLst>
                    <a:ext uri="{A12FA001-AC4F-418D-AE19-62706E023703}">
                      <ahyp:hlinkClr xmlns:ahyp="http://schemas.microsoft.com/office/drawing/2018/hyperlinkcolor" val="tx"/>
                    </a:ext>
                  </a:extLst>
                </a:hlinkClick>
              </a:rPr>
              <a:t>Docs: Publishing a security advisory</a:t>
            </a:r>
            <a:endParaRPr lang="en-US" sz="2800">
              <a:solidFill>
                <a:schemeClr val="accent1">
                  <a:lumMod val="60000"/>
                  <a:lumOff val="40000"/>
                </a:schemeClr>
              </a:solidFill>
            </a:endParaRPr>
          </a:p>
          <a:p>
            <a:pPr marL="571500" indent="-571500" algn="l">
              <a:buFont typeface="Arial" panose="020B0604020202020204" pitchFamily="34" charset="0"/>
              <a:buChar char="•"/>
            </a:pPr>
            <a:r>
              <a:rPr lang="en" sz="2800">
                <a:solidFill>
                  <a:schemeClr val="accent1">
                    <a:lumMod val="60000"/>
                    <a:lumOff val="40000"/>
                  </a:schemeClr>
                </a:solidFill>
                <a:hlinkClick r:id="rId9">
                  <a:extLst>
                    <a:ext uri="{A12FA001-AC4F-418D-AE19-62706E023703}">
                      <ahyp:hlinkClr xmlns:ahyp="http://schemas.microsoft.com/office/drawing/2018/hyperlinkcolor" val="tx"/>
                    </a:ext>
                  </a:extLst>
                </a:hlinkClick>
              </a:rPr>
              <a:t>About CVE</a:t>
            </a:r>
            <a:endParaRPr lang="en" sz="2800">
              <a:solidFill>
                <a:schemeClr val="accent1">
                  <a:lumMod val="60000"/>
                  <a:lumOff val="40000"/>
                </a:schemeClr>
              </a:solidFill>
            </a:endParaRPr>
          </a:p>
          <a:p>
            <a:pPr marL="571500" indent="-571500" algn="l">
              <a:buFont typeface="Arial" panose="020B0604020202020204" pitchFamily="34" charset="0"/>
              <a:buChar char="•"/>
            </a:pPr>
            <a:r>
              <a:rPr lang="en" sz="2800">
                <a:solidFill>
                  <a:schemeClr val="accent1">
                    <a:lumMod val="60000"/>
                    <a:lumOff val="40000"/>
                  </a:schemeClr>
                </a:solidFill>
                <a:hlinkClick r:id="rId10">
                  <a:extLst>
                    <a:ext uri="{A12FA001-AC4F-418D-AE19-62706E023703}">
                      <ahyp:hlinkClr xmlns:ahyp="http://schemas.microsoft.com/office/drawing/2018/hyperlinkcolor" val="tx"/>
                    </a:ext>
                  </a:extLst>
                </a:hlinkClick>
              </a:rPr>
              <a:t>CVE Numbering Authorities</a:t>
            </a:r>
            <a:endParaRPr lang="en-US" sz="2800">
              <a:solidFill>
                <a:schemeClr val="accent1">
                  <a:lumMod val="60000"/>
                  <a:lumOff val="40000"/>
                </a:schemeClr>
              </a:solidFill>
            </a:endParaRPr>
          </a:p>
          <a:p>
            <a:pPr marL="571500" indent="-571500" algn="l">
              <a:buFont typeface="Arial" panose="020B0604020202020204" pitchFamily="34" charset="0"/>
              <a:buChar char="•"/>
            </a:pPr>
            <a:r>
              <a:rPr lang="en-US" sz="2800">
                <a:solidFill>
                  <a:schemeClr val="accent1">
                    <a:lumMod val="60000"/>
                    <a:lumOff val="40000"/>
                  </a:schemeClr>
                </a:solidFill>
                <a:hlinkClick r:id="rId11">
                  <a:extLst>
                    <a:ext uri="{A12FA001-AC4F-418D-AE19-62706E023703}">
                      <ahyp:hlinkClr xmlns:ahyp="http://schemas.microsoft.com/office/drawing/2018/hyperlinkcolor" val="tx"/>
                    </a:ext>
                  </a:extLst>
                </a:hlinkClick>
              </a:rPr>
              <a:t>CNCF Annual Report</a:t>
            </a:r>
            <a:endParaRPr lang="en-US" sz="2800">
              <a:solidFill>
                <a:schemeClr val="accent1">
                  <a:lumMod val="60000"/>
                  <a:lumOff val="40000"/>
                </a:schemeClr>
              </a:solidFill>
            </a:endParaRPr>
          </a:p>
          <a:p>
            <a:pPr marL="571500" indent="-571500" algn="l">
              <a:buFont typeface="Arial" panose="020B0604020202020204" pitchFamily="34" charset="0"/>
              <a:buChar char="•"/>
            </a:pPr>
            <a:endParaRPr lang="en-US" sz="2800"/>
          </a:p>
          <a:p>
            <a:pPr marL="571500" indent="-571500" algn="l">
              <a:buFont typeface="Arial" panose="020B0604020202020204" pitchFamily="34" charset="0"/>
              <a:buChar char="•"/>
            </a:pPr>
            <a:endParaRPr lang="en-DE" sz="2800"/>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a:xfrm>
            <a:off x="8750807" y="2428358"/>
            <a:ext cx="6811264" cy="6858000"/>
          </a:xfrm>
        </p:spPr>
        <p:txBody>
          <a:bodyPr>
            <a:normAutofit/>
          </a:bodyPr>
          <a:lstStyle/>
          <a:p>
            <a:pPr algn="l"/>
            <a:r>
              <a:rPr lang="en-DE" b="1" dirty="0"/>
              <a:t>Demo prep:</a:t>
            </a:r>
          </a:p>
          <a:p>
            <a:pPr marL="685800" indent="-685800" algn="l">
              <a:buFont typeface="Arial" panose="020B0604020202020204" pitchFamily="34" charset="0"/>
              <a:buChar char="•"/>
            </a:pPr>
            <a:r>
              <a:rPr lang="en-DE" sz="4400" dirty="0"/>
              <a:t>No formal demo included</a:t>
            </a:r>
            <a:endParaRPr lang="en-US" sz="4400" dirty="0"/>
          </a:p>
          <a:p>
            <a:pPr marL="685800" indent="-685800" algn="l">
              <a:buFont typeface="Arial" panose="020B0604020202020204" pitchFamily="34" charset="0"/>
              <a:buChar char="•"/>
            </a:pPr>
            <a:r>
              <a:rPr lang="en-DE" sz="4400" dirty="0"/>
              <a:t>(Optional) Show </a:t>
            </a:r>
            <a:r>
              <a:rPr lang="en-US" sz="4400" dirty="0"/>
              <a:t>demo of </a:t>
            </a:r>
            <a:r>
              <a:rPr lang="en-US" sz="4400" dirty="0" err="1"/>
              <a:t>Dependabot</a:t>
            </a:r>
            <a:endParaRPr lang="en-DE" sz="4400" dirty="0"/>
          </a:p>
          <a:p>
            <a:pPr marL="685800" indent="-685800" algn="l">
              <a:buFont typeface="Arial" panose="020B0604020202020204" pitchFamily="34" charset="0"/>
              <a:buChar char="•"/>
            </a:pPr>
            <a:r>
              <a:rPr lang="en-DE" sz="4400" dirty="0"/>
              <a:t>(Optional) Show </a:t>
            </a:r>
            <a:r>
              <a:rPr lang="en-US" sz="4400" dirty="0"/>
              <a:t>demo of </a:t>
            </a:r>
            <a:r>
              <a:rPr lang="en-US" sz="4400" dirty="0" err="1"/>
              <a:t>CodeQL</a:t>
            </a:r>
            <a:endParaRPr lang="en-DE" sz="4400" dirty="0"/>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449040" y="2660232"/>
            <a:ext cx="6811264" cy="7859252"/>
          </a:xfrm>
        </p:spPr>
        <p:txBody>
          <a:bodyPr/>
          <a:lstStyle/>
          <a:p>
            <a:pPr algn="l"/>
            <a:r>
              <a:rPr lang="en-DE" b="1" dirty="0"/>
              <a:t>FAQ: </a:t>
            </a:r>
            <a:br>
              <a:rPr lang="en-DE" b="1" dirty="0"/>
            </a:br>
            <a:r>
              <a:rPr lang="en-DE" dirty="0"/>
              <a:t>See the speaker’s notes</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5980767"/>
            <a:ext cx="6811264" cy="226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Customer stories:</a:t>
            </a:r>
          </a:p>
          <a:p>
            <a:pPr algn="l"/>
            <a:r>
              <a:rPr lang="en-US" dirty="0"/>
              <a:t>N/A</a:t>
            </a:r>
            <a:endParaRPr lang="en-DE" dirty="0"/>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8" name="TextBox 7">
            <a:extLst>
              <a:ext uri="{FF2B5EF4-FFF2-40B4-BE49-F238E27FC236}">
                <a16:creationId xmlns:a16="http://schemas.microsoft.com/office/drawing/2014/main" id="{6C593647-BD02-F348-8A76-707C7D4031FF}"/>
              </a:ext>
            </a:extLst>
          </p:cNvPr>
          <p:cNvSpPr txBox="1"/>
          <p:nvPr/>
        </p:nvSpPr>
        <p:spPr>
          <a:xfrm>
            <a:off x="5151863" y="2660232"/>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11" name="Text Placeholder 4">
            <a:extLst>
              <a:ext uri="{FF2B5EF4-FFF2-40B4-BE49-F238E27FC236}">
                <a16:creationId xmlns:a16="http://schemas.microsoft.com/office/drawing/2014/main" id="{A26019B0-3035-8B45-82A5-CBEB5DEE5BFF}"/>
              </a:ext>
            </a:extLst>
          </p:cNvPr>
          <p:cNvSpPr txBox="1">
            <a:spLocks/>
          </p:cNvSpPr>
          <p:nvPr/>
        </p:nvSpPr>
        <p:spPr>
          <a:xfrm>
            <a:off x="16449040" y="8404399"/>
            <a:ext cx="6811264" cy="226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Expected timing:</a:t>
            </a:r>
          </a:p>
          <a:p>
            <a:pPr algn="l"/>
            <a:r>
              <a:rPr lang="en-US" dirty="0"/>
              <a:t>15-20 minutes</a:t>
            </a:r>
            <a:endParaRPr lang="en-DE" dirty="0"/>
          </a:p>
        </p:txBody>
      </p:sp>
    </p:spTree>
    <p:extLst>
      <p:ext uri="{BB962C8B-B14F-4D97-AF65-F5344CB8AC3E}">
        <p14:creationId xmlns:p14="http://schemas.microsoft.com/office/powerpoint/2010/main" val="137327938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8B99FE-6C0A-584F-92DF-DA874CF0EBA3}"/>
              </a:ext>
            </a:extLst>
          </p:cNvPr>
          <p:cNvSpPr>
            <a:spLocks noGrp="1"/>
          </p:cNvSpPr>
          <p:nvPr>
            <p:ph type="body" idx="1"/>
          </p:nvPr>
        </p:nvSpPr>
        <p:spPr>
          <a:xfrm>
            <a:off x="1052577" y="5762491"/>
            <a:ext cx="6811264" cy="6858000"/>
          </a:xfrm>
        </p:spPr>
        <p:txBody>
          <a:bodyPr>
            <a:normAutofit/>
          </a:bodyPr>
          <a:lstStyle/>
          <a:p>
            <a:r>
              <a:rPr lang="en-DE" b="1" dirty="0"/>
              <a:t>Supply Chain</a:t>
            </a:r>
          </a:p>
          <a:p>
            <a:pPr marL="685800" indent="-685800" algn="l">
              <a:lnSpc>
                <a:spcPct val="150000"/>
              </a:lnSpc>
              <a:buFont typeface="Arial" panose="020B0604020202020204" pitchFamily="34" charset="0"/>
              <a:buChar char="•"/>
            </a:pPr>
            <a:r>
              <a:rPr lang="en-DE" sz="4000" dirty="0"/>
              <a:t>Dependency graph</a:t>
            </a:r>
          </a:p>
          <a:p>
            <a:pPr marL="685800" indent="-685800" algn="l">
              <a:lnSpc>
                <a:spcPct val="150000"/>
              </a:lnSpc>
              <a:buFont typeface="Arial" panose="020B0604020202020204" pitchFamily="34" charset="0"/>
              <a:buChar char="•"/>
            </a:pPr>
            <a:r>
              <a:rPr lang="en-DE" sz="4000" dirty="0"/>
              <a:t>Advisory database</a:t>
            </a:r>
          </a:p>
          <a:p>
            <a:pPr marL="685800" indent="-685800" algn="l">
              <a:lnSpc>
                <a:spcPct val="150000"/>
              </a:lnSpc>
              <a:buFont typeface="Arial" panose="020B0604020202020204" pitchFamily="34" charset="0"/>
              <a:buChar char="•"/>
            </a:pPr>
            <a:r>
              <a:rPr lang="en-DE" sz="4000" dirty="0"/>
              <a:t>Security alerts and updates</a:t>
            </a:r>
          </a:p>
          <a:p>
            <a:pPr marL="685800" indent="-685800" algn="l">
              <a:lnSpc>
                <a:spcPct val="150000"/>
              </a:lnSpc>
              <a:buFont typeface="Arial" panose="020B0604020202020204" pitchFamily="34" charset="0"/>
              <a:buChar char="•"/>
            </a:pPr>
            <a:r>
              <a:rPr lang="en-DE" sz="4000" dirty="0"/>
              <a:t>Dependency review</a:t>
            </a:r>
            <a:endParaRPr lang="en-DE" dirty="0"/>
          </a:p>
        </p:txBody>
      </p:sp>
      <p:sp>
        <p:nvSpPr>
          <p:cNvPr id="4" name="Title 3">
            <a:extLst>
              <a:ext uri="{FF2B5EF4-FFF2-40B4-BE49-F238E27FC236}">
                <a16:creationId xmlns:a16="http://schemas.microsoft.com/office/drawing/2014/main" id="{6286F3ED-467D-F040-9C9C-7B80DF1731BE}"/>
              </a:ext>
            </a:extLst>
          </p:cNvPr>
          <p:cNvSpPr>
            <a:spLocks noGrp="1"/>
          </p:cNvSpPr>
          <p:nvPr>
            <p:ph type="title"/>
          </p:nvPr>
        </p:nvSpPr>
        <p:spPr>
          <a:xfrm>
            <a:off x="1778000" y="848140"/>
            <a:ext cx="20828000" cy="1651000"/>
          </a:xfrm>
        </p:spPr>
        <p:txBody>
          <a:bodyPr>
            <a:normAutofit fontScale="90000"/>
          </a:bodyPr>
          <a:lstStyle/>
          <a:p>
            <a:r>
              <a:rPr lang="en-DE" dirty="0"/>
              <a:t>GitHub Advanced Security: current capabilities</a:t>
            </a:r>
          </a:p>
        </p:txBody>
      </p:sp>
      <p:sp>
        <p:nvSpPr>
          <p:cNvPr id="6" name="Text Placeholder 5">
            <a:extLst>
              <a:ext uri="{FF2B5EF4-FFF2-40B4-BE49-F238E27FC236}">
                <a16:creationId xmlns:a16="http://schemas.microsoft.com/office/drawing/2014/main" id="{08BFB96D-E581-ED4D-83F4-E7CFEE88E5FE}"/>
              </a:ext>
            </a:extLst>
          </p:cNvPr>
          <p:cNvSpPr>
            <a:spLocks noGrp="1"/>
          </p:cNvSpPr>
          <p:nvPr>
            <p:ph type="body" idx="10"/>
          </p:nvPr>
        </p:nvSpPr>
        <p:spPr>
          <a:xfrm>
            <a:off x="8750808" y="5762491"/>
            <a:ext cx="6811264" cy="6858000"/>
          </a:xfrm>
        </p:spPr>
        <p:txBody>
          <a:bodyPr/>
          <a:lstStyle/>
          <a:p>
            <a:r>
              <a:rPr lang="en-DE" b="1" dirty="0"/>
              <a:t>Policies</a:t>
            </a:r>
          </a:p>
          <a:p>
            <a:pPr marL="685800" indent="-685800" algn="l">
              <a:lnSpc>
                <a:spcPct val="150000"/>
              </a:lnSpc>
              <a:buFont typeface="Arial" panose="020B0604020202020204" pitchFamily="34" charset="0"/>
              <a:buChar char="•"/>
            </a:pPr>
            <a:r>
              <a:rPr lang="en-DE" sz="4000" dirty="0"/>
              <a:t>Branch protection</a:t>
            </a:r>
          </a:p>
          <a:p>
            <a:pPr marL="685800" indent="-685800" algn="l">
              <a:lnSpc>
                <a:spcPct val="150000"/>
              </a:lnSpc>
              <a:buFont typeface="Arial" panose="020B0604020202020204" pitchFamily="34" charset="0"/>
              <a:buChar char="•"/>
            </a:pPr>
            <a:r>
              <a:rPr lang="en-DE" sz="4000" dirty="0"/>
              <a:t>Commit signing</a:t>
            </a:r>
            <a:endParaRPr lang="en-DE" dirty="0"/>
          </a:p>
        </p:txBody>
      </p:sp>
      <p:sp>
        <p:nvSpPr>
          <p:cNvPr id="7" name="Text Placeholder 6">
            <a:extLst>
              <a:ext uri="{FF2B5EF4-FFF2-40B4-BE49-F238E27FC236}">
                <a16:creationId xmlns:a16="http://schemas.microsoft.com/office/drawing/2014/main" id="{FFB34B18-550F-EB44-8133-8134BDECFDC6}"/>
              </a:ext>
            </a:extLst>
          </p:cNvPr>
          <p:cNvSpPr>
            <a:spLocks noGrp="1"/>
          </p:cNvSpPr>
          <p:nvPr>
            <p:ph type="body" idx="11"/>
          </p:nvPr>
        </p:nvSpPr>
        <p:spPr>
          <a:xfrm>
            <a:off x="16449040" y="5762491"/>
            <a:ext cx="6811264" cy="6858000"/>
          </a:xfrm>
        </p:spPr>
        <p:txBody>
          <a:bodyPr/>
          <a:lstStyle/>
          <a:p>
            <a:r>
              <a:rPr lang="en-DE" b="1" dirty="0"/>
              <a:t>Static scanning</a:t>
            </a:r>
          </a:p>
          <a:p>
            <a:pPr marL="685800" indent="-685800" algn="l">
              <a:lnSpc>
                <a:spcPct val="150000"/>
              </a:lnSpc>
              <a:buFont typeface="Arial" panose="020B0604020202020204" pitchFamily="34" charset="0"/>
              <a:buChar char="•"/>
            </a:pPr>
            <a:r>
              <a:rPr lang="en-DE" sz="4000" dirty="0"/>
              <a:t>Secret scanning</a:t>
            </a:r>
          </a:p>
          <a:p>
            <a:pPr marL="685800" indent="-685800" algn="l">
              <a:lnSpc>
                <a:spcPct val="150000"/>
              </a:lnSpc>
              <a:buFont typeface="Arial" panose="020B0604020202020204" pitchFamily="34" charset="0"/>
              <a:buChar char="•"/>
            </a:pPr>
            <a:r>
              <a:rPr lang="en-DE" sz="4000" dirty="0"/>
              <a:t>Code scanning</a:t>
            </a:r>
            <a:endParaRPr lang="en-DE" dirty="0"/>
          </a:p>
        </p:txBody>
      </p:sp>
      <p:sp>
        <p:nvSpPr>
          <p:cNvPr id="3" name="Footer Placeholder 2">
            <a:extLst>
              <a:ext uri="{FF2B5EF4-FFF2-40B4-BE49-F238E27FC236}">
                <a16:creationId xmlns:a16="http://schemas.microsoft.com/office/drawing/2014/main" id="{C06CFD14-DC06-E841-85D4-548DC30AA1C8}"/>
              </a:ext>
            </a:extLst>
          </p:cNvPr>
          <p:cNvSpPr>
            <a:spLocks noGrp="1"/>
          </p:cNvSpPr>
          <p:nvPr>
            <p:ph type="ftr" sz="quarter" idx="12"/>
          </p:nvPr>
        </p:nvSpPr>
        <p:spPr/>
        <p:txBody>
          <a:bodyPr/>
          <a:lstStyle/>
          <a:p>
            <a:r>
              <a:rPr lang="en-US"/>
              <a:t>GitHub</a:t>
            </a:r>
          </a:p>
        </p:txBody>
      </p:sp>
      <p:pic>
        <p:nvPicPr>
          <p:cNvPr id="9" name="Picture 8" descr="Text, icon&#10;&#10;Description automatically generated">
            <a:extLst>
              <a:ext uri="{FF2B5EF4-FFF2-40B4-BE49-F238E27FC236}">
                <a16:creationId xmlns:a16="http://schemas.microsoft.com/office/drawing/2014/main" id="{38EC6DB9-C40E-6847-AD7F-0891DD874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601" y="3191568"/>
            <a:ext cx="2173356" cy="2173356"/>
          </a:xfrm>
          <a:prstGeom prst="rect">
            <a:avLst/>
          </a:prstGeom>
        </p:spPr>
      </p:pic>
      <p:pic>
        <p:nvPicPr>
          <p:cNvPr id="11" name="Picture 10" descr="Icon&#10;&#10;Description automatically generated">
            <a:extLst>
              <a:ext uri="{FF2B5EF4-FFF2-40B4-BE49-F238E27FC236}">
                <a16:creationId xmlns:a16="http://schemas.microsoft.com/office/drawing/2014/main" id="{72E20FCF-A435-B84A-9CA7-93B03B119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279" y="3188033"/>
            <a:ext cx="2176891" cy="2176891"/>
          </a:xfrm>
          <a:prstGeom prst="rect">
            <a:avLst/>
          </a:prstGeom>
        </p:spPr>
      </p:pic>
      <p:pic>
        <p:nvPicPr>
          <p:cNvPr id="13" name="Picture 12" descr="Icon&#10;&#10;Description automatically generated">
            <a:extLst>
              <a:ext uri="{FF2B5EF4-FFF2-40B4-BE49-F238E27FC236}">
                <a16:creationId xmlns:a16="http://schemas.microsoft.com/office/drawing/2014/main" id="{4D535FAF-E8E4-634C-9DE9-0530DBC6FF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6500" y="3390127"/>
            <a:ext cx="2176891" cy="2176891"/>
          </a:xfrm>
          <a:prstGeom prst="rect">
            <a:avLst/>
          </a:prstGeom>
        </p:spPr>
      </p:pic>
    </p:spTree>
    <p:extLst>
      <p:ext uri="{BB962C8B-B14F-4D97-AF65-F5344CB8AC3E}">
        <p14:creationId xmlns:p14="http://schemas.microsoft.com/office/powerpoint/2010/main" val="34102644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CB79580-45D2-F241-9AEA-F274EF77ECE6}"/>
              </a:ext>
            </a:extLst>
          </p:cNvPr>
          <p:cNvSpPr>
            <a:spLocks noGrp="1"/>
          </p:cNvSpPr>
          <p:nvPr>
            <p:ph type="ftr" sz="quarter" idx="4294967295"/>
          </p:nvPr>
        </p:nvSpPr>
        <p:spPr>
          <a:xfrm>
            <a:off x="22955250" y="12887325"/>
            <a:ext cx="1428750" cy="493713"/>
          </a:xfrm>
        </p:spPr>
        <p:txBody>
          <a:bodyPr/>
          <a:lstStyle/>
          <a:p>
            <a:r>
              <a:rPr lang="en-US"/>
              <a:t>GitHub</a:t>
            </a:r>
          </a:p>
        </p:txBody>
      </p:sp>
      <p:pic>
        <p:nvPicPr>
          <p:cNvPr id="8" name="Picture 7" descr="A screenshot of a computer&#10;&#10;Description automatically generated with medium confidence">
            <a:extLst>
              <a:ext uri="{FF2B5EF4-FFF2-40B4-BE49-F238E27FC236}">
                <a16:creationId xmlns:a16="http://schemas.microsoft.com/office/drawing/2014/main" id="{1145A5A7-31D3-DA4F-A1D4-D24A0CE3D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398" y="2120071"/>
            <a:ext cx="18409204" cy="9475857"/>
          </a:xfrm>
          <a:prstGeom prst="rect">
            <a:avLst/>
          </a:prstGeom>
        </p:spPr>
      </p:pic>
    </p:spTree>
    <p:extLst>
      <p:ext uri="{BB962C8B-B14F-4D97-AF65-F5344CB8AC3E}">
        <p14:creationId xmlns:p14="http://schemas.microsoft.com/office/powerpoint/2010/main" val="12946580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dirty="0"/>
              <a:t>Supply chain</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0191936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2" name="Google Shape;452;p81"/>
          <p:cNvSpPr txBox="1">
            <a:spLocks noGrp="1"/>
          </p:cNvSpPr>
          <p:nvPr>
            <p:ph type="title" idx="4294967295"/>
          </p:nvPr>
        </p:nvSpPr>
        <p:spPr>
          <a:xfrm>
            <a:off x="0" y="3175"/>
            <a:ext cx="24364950" cy="1851025"/>
          </a:xfrm>
          <a:prstGeom prst="rect">
            <a:avLst/>
          </a:prstGeom>
        </p:spPr>
        <p:txBody>
          <a:bodyPr spcFirstLastPara="1" wrap="square" lIns="50800" tIns="50800" rIns="50800" bIns="50800" anchor="ctr" anchorCtr="0">
            <a:noAutofit/>
          </a:bodyPr>
          <a:lstStyle/>
          <a:p>
            <a:pPr algn="ctr"/>
            <a:r>
              <a:rPr lang="en" sz="9600">
                <a:solidFill>
                  <a:schemeClr val="bg1"/>
                </a:solidFill>
              </a:rPr>
              <a:t>Dependency graph</a:t>
            </a:r>
            <a:endParaRPr lang="en-US" sz="9600">
              <a:solidFill>
                <a:schemeClr val="bg1"/>
              </a:solidFill>
            </a:endParaRPr>
          </a:p>
        </p:txBody>
      </p:sp>
      <p:sp>
        <p:nvSpPr>
          <p:cNvPr id="451" name="Google Shape;451;p81"/>
          <p:cNvSpPr txBox="1">
            <a:spLocks noGrp="1"/>
          </p:cNvSpPr>
          <p:nvPr>
            <p:ph type="body" sz="half" idx="4294967295"/>
          </p:nvPr>
        </p:nvSpPr>
        <p:spPr>
          <a:xfrm>
            <a:off x="853148" y="2264695"/>
            <a:ext cx="10160000" cy="10418762"/>
          </a:xfrm>
          <a:prstGeom prst="rect">
            <a:avLst/>
          </a:prstGeom>
        </p:spPr>
        <p:txBody>
          <a:bodyPr spcFirstLastPara="1" wrap="square" lIns="50800" tIns="50800" rIns="50800" bIns="50800" anchor="ctr" anchorCtr="0">
            <a:noAutofit/>
          </a:bodyPr>
          <a:lstStyle/>
          <a:p>
            <a:pPr marL="1219200" indent="-829310" algn="l" rtl="0">
              <a:lnSpc>
                <a:spcPct val="150000"/>
              </a:lnSpc>
              <a:buClr>
                <a:srgbClr val="24292E"/>
              </a:buClr>
              <a:buSzPts val="1300"/>
              <a:buFontTx/>
              <a:buChar char="●"/>
            </a:pPr>
            <a:r>
              <a:rPr lang="en" sz="4800">
                <a:solidFill>
                  <a:schemeClr val="bg1"/>
                </a:solidFill>
              </a:rPr>
              <a:t>Summary of manifest &amp; lock files</a:t>
            </a:r>
            <a:endParaRPr lang="en-US" sz="4800">
              <a:solidFill>
                <a:schemeClr val="bg1"/>
              </a:solidFill>
            </a:endParaRPr>
          </a:p>
          <a:p>
            <a:pPr marL="1219200" lvl="1" indent="-829310" algn="l" rtl="0">
              <a:lnSpc>
                <a:spcPct val="150000"/>
              </a:lnSpc>
              <a:buClr>
                <a:srgbClr val="24292E"/>
              </a:buClr>
              <a:buSzPts val="1300"/>
              <a:buFontTx/>
              <a:buChar char="●"/>
            </a:pPr>
            <a:r>
              <a:rPr lang="en" sz="4800">
                <a:solidFill>
                  <a:schemeClr val="bg1"/>
                </a:solidFill>
              </a:rPr>
              <a:t>Ecosystem, repository, and package dependencies</a:t>
            </a:r>
            <a:endParaRPr sz="4800">
              <a:solidFill>
                <a:schemeClr val="bg1"/>
              </a:solidFill>
            </a:endParaRPr>
          </a:p>
          <a:p>
            <a:pPr marL="1219200" indent="-829310" algn="l" rtl="0">
              <a:lnSpc>
                <a:spcPct val="150000"/>
              </a:lnSpc>
              <a:buClr>
                <a:srgbClr val="24292E"/>
              </a:buClr>
              <a:buSzPts val="1300"/>
              <a:buFontTx/>
              <a:buChar char="●"/>
            </a:pPr>
            <a:r>
              <a:rPr lang="en" sz="4800">
                <a:solidFill>
                  <a:schemeClr val="bg1"/>
                </a:solidFill>
              </a:rPr>
              <a:t>Direct and transitive dependencies</a:t>
            </a:r>
            <a:endParaRPr sz="4800">
              <a:solidFill>
                <a:schemeClr val="bg1"/>
              </a:solidFill>
            </a:endParaRPr>
          </a:p>
          <a:p>
            <a:pPr marL="1219200" indent="-829310" algn="l" rtl="0">
              <a:lnSpc>
                <a:spcPct val="150000"/>
              </a:lnSpc>
              <a:buClr>
                <a:srgbClr val="24292E"/>
              </a:buClr>
              <a:buSzPts val="1300"/>
              <a:buFontTx/>
              <a:buChar char="●"/>
            </a:pPr>
            <a:r>
              <a:rPr lang="en" sz="4800">
                <a:solidFill>
                  <a:schemeClr val="bg1"/>
                </a:solidFill>
              </a:rPr>
              <a:t>Growing language and package support</a:t>
            </a:r>
            <a:endParaRPr sz="4800">
              <a:solidFill>
                <a:schemeClr val="bg1"/>
              </a:solidFill>
            </a:endParaRPr>
          </a:p>
          <a:p>
            <a:pPr indent="0" algn="l">
              <a:spcBef>
                <a:spcPts val="1067"/>
              </a:spcBef>
              <a:spcAft>
                <a:spcPts val="1067"/>
              </a:spcAft>
              <a:buNone/>
            </a:pPr>
            <a:endParaRPr/>
          </a:p>
        </p:txBody>
      </p:sp>
      <p:pic>
        <p:nvPicPr>
          <p:cNvPr id="2" name="Picture 2" descr="Table&#10;&#10;Description automatically generated">
            <a:extLst>
              <a:ext uri="{FF2B5EF4-FFF2-40B4-BE49-F238E27FC236}">
                <a16:creationId xmlns:a16="http://schemas.microsoft.com/office/drawing/2014/main" id="{59C28BA0-03B6-495F-AB13-59B70D182598}"/>
              </a:ext>
            </a:extLst>
          </p:cNvPr>
          <p:cNvPicPr>
            <a:picLocks noChangeAspect="1"/>
          </p:cNvPicPr>
          <p:nvPr/>
        </p:nvPicPr>
        <p:blipFill>
          <a:blip r:embed="rId3"/>
          <a:stretch>
            <a:fillRect/>
          </a:stretch>
        </p:blipFill>
        <p:spPr>
          <a:xfrm>
            <a:off x="11323791" y="2817327"/>
            <a:ext cx="11570897" cy="807117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3" name="Google Shape;493;p87"/>
          <p:cNvSpPr txBox="1">
            <a:spLocks noGrp="1"/>
          </p:cNvSpPr>
          <p:nvPr>
            <p:ph type="title"/>
          </p:nvPr>
        </p:nvSpPr>
        <p:spPr>
          <a:xfrm>
            <a:off x="1016000" y="1016000"/>
            <a:ext cx="10160000" cy="7173843"/>
          </a:xfrm>
          <a:prstGeom prst="rect">
            <a:avLst/>
          </a:prstGeom>
        </p:spPr>
        <p:txBody>
          <a:bodyPr spcFirstLastPara="1" wrap="square" lIns="50800" tIns="50800" rIns="50800" bIns="50800" anchor="ctr" anchorCtr="0">
            <a:noAutofit/>
          </a:bodyPr>
          <a:lstStyle/>
          <a:p>
            <a:r>
              <a:rPr lang="en" sz="9600" err="1">
                <a:solidFill>
                  <a:schemeClr val="bg1"/>
                </a:solidFill>
              </a:rPr>
              <a:t>Dependabot</a:t>
            </a:r>
            <a:r>
              <a:rPr lang="en" sz="9600">
                <a:solidFill>
                  <a:schemeClr val="bg1"/>
                </a:solidFill>
              </a:rPr>
              <a:t> </a:t>
            </a:r>
            <a:br>
              <a:rPr lang="en" sz="9600"/>
            </a:br>
            <a:r>
              <a:rPr lang="en" sz="9600">
                <a:solidFill>
                  <a:schemeClr val="bg1"/>
                </a:solidFill>
              </a:rPr>
              <a:t>features</a:t>
            </a:r>
          </a:p>
        </p:txBody>
      </p:sp>
      <p:sp>
        <p:nvSpPr>
          <p:cNvPr id="492" name="Google Shape;492;p87"/>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1219200" indent="-829310" rtl="0">
              <a:lnSpc>
                <a:spcPct val="150000"/>
              </a:lnSpc>
              <a:buClr>
                <a:srgbClr val="24292E"/>
              </a:buClr>
              <a:buSzPts val="1300"/>
              <a:buFontTx/>
              <a:buChar char="●"/>
            </a:pPr>
            <a:r>
              <a:rPr lang="en" sz="4800">
                <a:solidFill>
                  <a:schemeClr val="bg1"/>
                </a:solidFill>
              </a:rPr>
              <a:t>Detects vulnerable dependencies and raises alerts</a:t>
            </a:r>
            <a:endParaRPr lang="en-US" sz="4800">
              <a:solidFill>
                <a:schemeClr val="bg1"/>
              </a:solidFill>
            </a:endParaRPr>
          </a:p>
          <a:p>
            <a:pPr marL="1219200" indent="-829310">
              <a:lnSpc>
                <a:spcPct val="150000"/>
              </a:lnSpc>
              <a:buClr>
                <a:srgbClr val="24292E"/>
              </a:buClr>
              <a:buSzPts val="1300"/>
              <a:buFontTx/>
              <a:buChar char="●"/>
            </a:pPr>
            <a:r>
              <a:rPr lang="en" sz="4800">
                <a:solidFill>
                  <a:schemeClr val="bg1"/>
                </a:solidFill>
              </a:rPr>
              <a:t>Automatically fix dependency vulnerabilities via pull requests</a:t>
            </a:r>
            <a:endParaRPr lang="en-US" sz="4800">
              <a:solidFill>
                <a:schemeClr val="bg1"/>
              </a:solidFill>
            </a:endParaRPr>
          </a:p>
          <a:p>
            <a:pPr marL="1219200" indent="-829310" rtl="0">
              <a:lnSpc>
                <a:spcPct val="150000"/>
              </a:lnSpc>
              <a:buClr>
                <a:srgbClr val="24292E"/>
              </a:buClr>
              <a:buSzPts val="1300"/>
              <a:buFontTx/>
              <a:buChar char="●"/>
            </a:pPr>
            <a:r>
              <a:rPr lang="en" sz="4800">
                <a:solidFill>
                  <a:schemeClr val="bg1"/>
                </a:solidFill>
              </a:rPr>
              <a:t>Notify appropriate people</a:t>
            </a:r>
          </a:p>
          <a:p>
            <a:pPr marL="1219200" indent="-829310" rtl="0">
              <a:lnSpc>
                <a:spcPct val="150000"/>
              </a:lnSpc>
              <a:buClr>
                <a:srgbClr val="24292E"/>
              </a:buClr>
              <a:buSzPts val="1300"/>
              <a:buFontTx/>
              <a:buChar char="●"/>
            </a:pPr>
            <a:r>
              <a:rPr lang="en" sz="4800">
                <a:solidFill>
                  <a:schemeClr val="bg1"/>
                </a:solidFill>
              </a:rPr>
              <a:t>Rate patch compatibility</a:t>
            </a:r>
          </a:p>
        </p:txBody>
      </p:sp>
      <p:pic>
        <p:nvPicPr>
          <p:cNvPr id="2" name="Picture 2" descr="Icon&#10;&#10;Description automatically generated">
            <a:extLst>
              <a:ext uri="{FF2B5EF4-FFF2-40B4-BE49-F238E27FC236}">
                <a16:creationId xmlns:a16="http://schemas.microsoft.com/office/drawing/2014/main" id="{0F078FDD-B98F-6244-AE91-063A3BBA7133}"/>
              </a:ext>
            </a:extLst>
          </p:cNvPr>
          <p:cNvPicPr>
            <a:picLocks noChangeAspect="1"/>
          </p:cNvPicPr>
          <p:nvPr/>
        </p:nvPicPr>
        <p:blipFill>
          <a:blip r:embed="rId3"/>
          <a:stretch>
            <a:fillRect/>
          </a:stretch>
        </p:blipFill>
        <p:spPr>
          <a:xfrm>
            <a:off x="2782803" y="6858000"/>
            <a:ext cx="4075981" cy="4075981"/>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91"/>
          <p:cNvSpPr txBox="1">
            <a:spLocks noGrp="1"/>
          </p:cNvSpPr>
          <p:nvPr>
            <p:ph type="title" idx="4294967295"/>
          </p:nvPr>
        </p:nvSpPr>
        <p:spPr>
          <a:xfrm>
            <a:off x="0" y="1016000"/>
            <a:ext cx="10160000" cy="11684000"/>
          </a:xfrm>
          <a:prstGeom prst="rect">
            <a:avLst/>
          </a:prstGeom>
        </p:spPr>
        <p:txBody>
          <a:bodyPr spcFirstLastPara="1" wrap="square" lIns="50800" tIns="50800" rIns="50800" bIns="50800" anchor="ctr" anchorCtr="0">
            <a:noAutofit/>
          </a:bodyPr>
          <a:lstStyle/>
          <a:p>
            <a:r>
              <a:rPr lang="en"/>
              <a:t>Inside an alert</a:t>
            </a:r>
            <a:endParaRPr/>
          </a:p>
        </p:txBody>
      </p:sp>
      <p:pic>
        <p:nvPicPr>
          <p:cNvPr id="3" name="Picture 3" descr="Graphical user interface, text, application, email&#10;&#10;Description automatically generated">
            <a:extLst>
              <a:ext uri="{FF2B5EF4-FFF2-40B4-BE49-F238E27FC236}">
                <a16:creationId xmlns:a16="http://schemas.microsoft.com/office/drawing/2014/main" id="{AE7B8C4A-059C-4711-9367-05230A574CBB}"/>
              </a:ext>
            </a:extLst>
          </p:cNvPr>
          <p:cNvPicPr>
            <a:picLocks noChangeAspect="1"/>
          </p:cNvPicPr>
          <p:nvPr/>
        </p:nvPicPr>
        <p:blipFill>
          <a:blip r:embed="rId3"/>
          <a:stretch>
            <a:fillRect/>
          </a:stretch>
        </p:blipFill>
        <p:spPr>
          <a:xfrm>
            <a:off x="3698959" y="437616"/>
            <a:ext cx="16948029" cy="1199799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F8FEF938-ED3A-435E-9E2E-18D8907FD0BA}"/>
              </a:ext>
            </a:extLst>
          </p:cNvPr>
          <p:cNvSpPr txBox="1"/>
          <p:nvPr/>
        </p:nvSpPr>
        <p:spPr>
          <a:xfrm>
            <a:off x="202773" y="12976465"/>
            <a:ext cx="1096704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200" b="0">
                <a:solidFill>
                  <a:schemeClr val="accent1"/>
                </a:solidFill>
                <a:latin typeface="Helvetica Neue"/>
                <a:hlinkClick r:id="rId4">
                  <a:extLst>
                    <a:ext uri="{A12FA001-AC4F-418D-AE19-62706E023703}">
                      <ahyp:hlinkClr xmlns:ahyp="http://schemas.microsoft.com/office/drawing/2018/hyperlinkcolor" val="tx"/>
                    </a:ext>
                  </a:extLst>
                </a:hlinkClick>
              </a:rPr>
              <a:t>https://github.com/githubtraining/ci-circle-template/pull/5</a:t>
            </a:r>
            <a:endParaRPr lang="en-US" sz="3200">
              <a:solidFill>
                <a:schemeClr val="accent1"/>
              </a:solidFill>
              <a:latin typeface="Helvetica Neue"/>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98"/>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dirty="0"/>
              <a:t>Security databases inform </a:t>
            </a:r>
            <a:r>
              <a:rPr lang="en" sz="9600" dirty="0" err="1"/>
              <a:t>Dependabot</a:t>
            </a:r>
            <a:endParaRPr lang="en-US" dirty="0"/>
          </a:p>
        </p:txBody>
      </p:sp>
      <p:sp>
        <p:nvSpPr>
          <p:cNvPr id="566" name="Google Shape;566;p98"/>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1075690" indent="-685800" rtl="0">
              <a:lnSpc>
                <a:spcPct val="150000"/>
              </a:lnSpc>
              <a:buClr>
                <a:srgbClr val="24292E"/>
              </a:buClr>
              <a:buSzPts val="1300"/>
              <a:buFont typeface="Arial"/>
              <a:buChar char="•"/>
            </a:pPr>
            <a:r>
              <a:rPr lang="en">
                <a:solidFill>
                  <a:schemeClr val="bg1"/>
                </a:solidFill>
              </a:rPr>
              <a:t>National Vulnerability Database	</a:t>
            </a:r>
            <a:endParaRPr lang="en-US">
              <a:solidFill>
                <a:schemeClr val="bg1"/>
              </a:solidFill>
            </a:endParaRPr>
          </a:p>
          <a:p>
            <a:pPr marL="1075690" indent="-685800" rtl="0">
              <a:lnSpc>
                <a:spcPct val="150000"/>
              </a:lnSpc>
              <a:buClr>
                <a:srgbClr val="24292E"/>
              </a:buClr>
              <a:buSzPts val="1300"/>
              <a:buFont typeface="Arial"/>
              <a:buChar char="•"/>
            </a:pPr>
            <a:r>
              <a:rPr lang="en">
                <a:solidFill>
                  <a:schemeClr val="bg1"/>
                </a:solidFill>
              </a:rPr>
              <a:t>Combining ML &amp; human review</a:t>
            </a:r>
          </a:p>
          <a:p>
            <a:pPr marL="1075690" indent="-685800">
              <a:lnSpc>
                <a:spcPct val="150000"/>
              </a:lnSpc>
              <a:buClr>
                <a:srgbClr val="24292E"/>
              </a:buClr>
              <a:buSzPts val="1300"/>
              <a:buFont typeface="Arial"/>
              <a:buChar char="•"/>
            </a:pPr>
            <a:r>
              <a:rPr lang="en">
                <a:solidFill>
                  <a:schemeClr val="bg1"/>
                </a:solidFill>
              </a:rPr>
              <a:t>Security advisories reported on GitHub</a:t>
            </a:r>
            <a:endParaRPr lang="en-US">
              <a:solidFill>
                <a:schemeClr val="bg1"/>
              </a:solidFill>
            </a:endParaRPr>
          </a:p>
          <a:p>
            <a:pPr marL="1075690" indent="-685800" rtl="0">
              <a:lnSpc>
                <a:spcPct val="150000"/>
              </a:lnSpc>
              <a:buClr>
                <a:srgbClr val="24292E"/>
              </a:buClr>
              <a:buSzPts val="1300"/>
              <a:buFont typeface="Arial"/>
              <a:buChar char="•"/>
            </a:pPr>
            <a:r>
              <a:rPr lang="en" err="1">
                <a:solidFill>
                  <a:schemeClr val="bg1"/>
                </a:solidFill>
              </a:rPr>
              <a:t>npm</a:t>
            </a:r>
            <a:r>
              <a:rPr lang="en">
                <a:solidFill>
                  <a:schemeClr val="bg1"/>
                </a:solidFill>
              </a:rPr>
              <a:t> Security Advisories Database</a:t>
            </a:r>
            <a:endParaRPr lang="en-US">
              <a:solidFill>
                <a:schemeClr val="bg1"/>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3845722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a:t>Security policy and advisories</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924348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96"/>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solidFill>
                  <a:schemeClr val="bg1"/>
                </a:solidFill>
                <a:latin typeface="Consolas"/>
              </a:rPr>
              <a:t>SECURITY.md</a:t>
            </a:r>
            <a:endParaRPr lang="en-US" sz="9600">
              <a:solidFill>
                <a:schemeClr val="bg1"/>
              </a:solidFill>
              <a:latin typeface="Consolas"/>
            </a:endParaRPr>
          </a:p>
        </p:txBody>
      </p:sp>
      <p:sp>
        <p:nvSpPr>
          <p:cNvPr id="554" name="Google Shape;554;p96"/>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389890" rtl="0">
              <a:lnSpc>
                <a:spcPct val="150000"/>
              </a:lnSpc>
              <a:buClr>
                <a:srgbClr val="24292E"/>
              </a:buClr>
              <a:buSzPts val="1300"/>
            </a:pPr>
            <a:r>
              <a:rPr lang="en">
                <a:solidFill>
                  <a:schemeClr val="bg1"/>
                </a:solidFill>
              </a:rPr>
              <a:t>Must be in one of 3 locations:</a:t>
            </a:r>
            <a:endParaRPr lang="en-US">
              <a:solidFill>
                <a:schemeClr val="bg1"/>
              </a:solidFill>
            </a:endParaRPr>
          </a:p>
          <a:p>
            <a:pPr marL="1075690" indent="-685800" rtl="0">
              <a:lnSpc>
                <a:spcPct val="150000"/>
              </a:lnSpc>
              <a:buClr>
                <a:srgbClr val="24292E"/>
              </a:buClr>
              <a:buSzPts val="1300"/>
              <a:buFont typeface="Arial"/>
              <a:buChar char="•"/>
            </a:pPr>
            <a:r>
              <a:rPr lang="en">
                <a:solidFill>
                  <a:schemeClr val="bg1"/>
                </a:solidFill>
              </a:rPr>
              <a:t>Root of your repository</a:t>
            </a:r>
            <a:endParaRPr lang="en-US">
              <a:solidFill>
                <a:schemeClr val="bg1"/>
              </a:solidFill>
            </a:endParaRPr>
          </a:p>
          <a:p>
            <a:pPr marL="1075690" indent="-685800" rtl="0">
              <a:lnSpc>
                <a:spcPct val="150000"/>
              </a:lnSpc>
              <a:buClr>
                <a:srgbClr val="24292E"/>
              </a:buClr>
              <a:buSzPts val="1300"/>
              <a:buFont typeface="Arial"/>
              <a:buChar char="•"/>
            </a:pPr>
            <a:r>
              <a:rPr lang="en">
                <a:solidFill>
                  <a:schemeClr val="bg1"/>
                </a:solidFill>
              </a:rPr>
              <a:t>In a “</a:t>
            </a:r>
            <a:r>
              <a:rPr lang="en">
                <a:solidFill>
                  <a:schemeClr val="bg1"/>
                </a:solidFill>
                <a:latin typeface="Consolas"/>
              </a:rPr>
              <a:t>docs</a:t>
            </a:r>
            <a:r>
              <a:rPr lang="en">
                <a:solidFill>
                  <a:schemeClr val="bg1"/>
                </a:solidFill>
              </a:rPr>
              <a:t>” folder</a:t>
            </a:r>
            <a:endParaRPr lang="en-US">
              <a:solidFill>
                <a:schemeClr val="bg1"/>
              </a:solidFill>
            </a:endParaRPr>
          </a:p>
          <a:p>
            <a:pPr marL="1075690" indent="-685800" rtl="0">
              <a:lnSpc>
                <a:spcPct val="150000"/>
              </a:lnSpc>
              <a:buClr>
                <a:srgbClr val="24292E"/>
              </a:buClr>
              <a:buSzPts val="1300"/>
              <a:buFont typeface="Arial"/>
              <a:buChar char="•"/>
            </a:pPr>
            <a:r>
              <a:rPr lang="en">
                <a:solidFill>
                  <a:schemeClr val="bg1"/>
                </a:solidFill>
              </a:rPr>
              <a:t>In the “</a:t>
            </a:r>
            <a:r>
              <a:rPr lang="en">
                <a:solidFill>
                  <a:schemeClr val="bg1"/>
                </a:solidFill>
                <a:latin typeface="Consolas"/>
              </a:rPr>
              <a:t>.</a:t>
            </a:r>
            <a:r>
              <a:rPr lang="en" err="1">
                <a:solidFill>
                  <a:schemeClr val="bg1"/>
                </a:solidFill>
                <a:latin typeface="Consolas"/>
              </a:rPr>
              <a:t>github</a:t>
            </a:r>
            <a:r>
              <a:rPr lang="en">
                <a:solidFill>
                  <a:schemeClr val="bg1"/>
                </a:solidFill>
              </a:rPr>
              <a:t>” folder</a:t>
            </a:r>
            <a:endParaRPr lang="en-US">
              <a:solidFill>
                <a:schemeClr val="bg1"/>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018-C0EA-0F48-94C5-800606FC94E1}"/>
              </a:ext>
            </a:extLst>
          </p:cNvPr>
          <p:cNvSpPr>
            <a:spLocks noGrp="1"/>
          </p:cNvSpPr>
          <p:nvPr>
            <p:ph type="title"/>
          </p:nvPr>
        </p:nvSpPr>
        <p:spPr/>
        <p:txBody>
          <a:bodyPr/>
          <a:lstStyle/>
          <a:p>
            <a:r>
              <a:rPr lang="en-US"/>
              <a:t>Security on GitHub</a:t>
            </a:r>
          </a:p>
        </p:txBody>
      </p:sp>
      <p:sp>
        <p:nvSpPr>
          <p:cNvPr id="3" name="Text Placeholder 2">
            <a:extLst>
              <a:ext uri="{FF2B5EF4-FFF2-40B4-BE49-F238E27FC236}">
                <a16:creationId xmlns:a16="http://schemas.microsoft.com/office/drawing/2014/main" id="{AC485A2E-6347-554B-9010-9AC66B1E28DA}"/>
              </a:ext>
            </a:extLst>
          </p:cNvPr>
          <p:cNvSpPr>
            <a:spLocks noGrp="1"/>
          </p:cNvSpPr>
          <p:nvPr>
            <p:ph type="body" sz="quarter" idx="10"/>
          </p:nvPr>
        </p:nvSpPr>
        <p:spPr/>
        <p:txBody>
          <a:bodyPr/>
          <a:lstStyle/>
          <a:p>
            <a:r>
              <a:rPr lang="en-US">
                <a:latin typeface="Consolas"/>
              </a:rPr>
              <a:t>GitHub Bootcamp</a:t>
            </a:r>
          </a:p>
        </p:txBody>
      </p:sp>
      <p:sp>
        <p:nvSpPr>
          <p:cNvPr id="4" name="Text Placeholder 3">
            <a:extLst>
              <a:ext uri="{FF2B5EF4-FFF2-40B4-BE49-F238E27FC236}">
                <a16:creationId xmlns:a16="http://schemas.microsoft.com/office/drawing/2014/main" id="{AE930BFD-E553-9447-A127-C33A0B7899DD}"/>
              </a:ext>
            </a:extLst>
          </p:cNvPr>
          <p:cNvSpPr>
            <a:spLocks noGrp="1"/>
          </p:cNvSpPr>
          <p:nvPr>
            <p:ph type="body" sz="quarter" idx="11"/>
          </p:nvPr>
        </p:nvSpPr>
        <p:spPr/>
        <p:txBody>
          <a:bodyPr/>
          <a:lstStyle/>
          <a:p>
            <a:r>
              <a:rPr lang="en-US">
                <a:latin typeface="Consolas"/>
              </a:rPr>
              <a:t>@presenter name (optional)</a:t>
            </a:r>
          </a:p>
        </p:txBody>
      </p:sp>
    </p:spTree>
    <p:extLst>
      <p:ext uri="{BB962C8B-B14F-4D97-AF65-F5344CB8AC3E}">
        <p14:creationId xmlns:p14="http://schemas.microsoft.com/office/powerpoint/2010/main" val="28293552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97"/>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Security advisories</a:t>
            </a:r>
            <a:endParaRPr lang="en-US" sz="9600"/>
          </a:p>
        </p:txBody>
      </p:sp>
      <p:sp>
        <p:nvSpPr>
          <p:cNvPr id="560" name="Google Shape;560;p97"/>
          <p:cNvSpPr txBox="1">
            <a:spLocks noGrp="1"/>
          </p:cNvSpPr>
          <p:nvPr>
            <p:ph type="body" sz="half" idx="1"/>
          </p:nvPr>
        </p:nvSpPr>
        <p:spPr>
          <a:xfrm>
            <a:off x="13208000" y="548640"/>
            <a:ext cx="10160000" cy="12151360"/>
          </a:xfrm>
          <a:prstGeom prst="rect">
            <a:avLst/>
          </a:prstGeom>
        </p:spPr>
        <p:txBody>
          <a:bodyPr spcFirstLastPara="1" wrap="square" lIns="50800" tIns="50800" rIns="50800" bIns="50800" anchor="ctr" anchorCtr="0">
            <a:noAutofit/>
          </a:bodyPr>
          <a:lstStyle/>
          <a:p>
            <a:pPr marL="1075690" indent="-685800" rtl="0">
              <a:lnSpc>
                <a:spcPct val="150000"/>
              </a:lnSpc>
              <a:buClr>
                <a:srgbClr val="24292E"/>
              </a:buClr>
              <a:buSzPts val="1300"/>
              <a:buFont typeface="Arial"/>
              <a:buChar char="•"/>
            </a:pPr>
            <a:r>
              <a:rPr lang="en">
                <a:solidFill>
                  <a:schemeClr val="bg1"/>
                </a:solidFill>
              </a:rPr>
              <a:t>Draft security advisory	</a:t>
            </a:r>
            <a:endParaRPr lang="en-US">
              <a:solidFill>
                <a:schemeClr val="bg1"/>
              </a:solidFill>
            </a:endParaRPr>
          </a:p>
          <a:p>
            <a:pPr marL="1075690" indent="-685800" rtl="0">
              <a:lnSpc>
                <a:spcPct val="150000"/>
              </a:lnSpc>
              <a:buClr>
                <a:srgbClr val="24292E"/>
              </a:buClr>
              <a:buSzPts val="1300"/>
              <a:buFont typeface="Arial"/>
              <a:buChar char="•"/>
            </a:pPr>
            <a:r>
              <a:rPr lang="en">
                <a:solidFill>
                  <a:schemeClr val="bg1"/>
                </a:solidFill>
              </a:rPr>
              <a:t>Privately collaborate in private fork</a:t>
            </a:r>
            <a:endParaRPr>
              <a:solidFill>
                <a:schemeClr val="bg1"/>
              </a:solidFill>
            </a:endParaRPr>
          </a:p>
          <a:p>
            <a:pPr marL="1075690" indent="-685800" rtl="0">
              <a:lnSpc>
                <a:spcPct val="150000"/>
              </a:lnSpc>
              <a:buClr>
                <a:srgbClr val="24292E"/>
              </a:buClr>
              <a:buSzPts val="1300"/>
              <a:buFont typeface="Arial"/>
              <a:buChar char="•"/>
            </a:pPr>
            <a:r>
              <a:rPr lang="en">
                <a:solidFill>
                  <a:schemeClr val="bg1"/>
                </a:solidFill>
              </a:rPr>
              <a:t>Publish security advisory to alert your community</a:t>
            </a:r>
            <a:endParaRPr>
              <a:solidFill>
                <a:schemeClr val="bg1"/>
              </a:solidFill>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97"/>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dirty="0"/>
              <a:t>Enforcing policies with protected branches</a:t>
            </a:r>
            <a:endParaRPr lang="en-US" sz="9600" dirty="0"/>
          </a:p>
        </p:txBody>
      </p:sp>
      <p:sp>
        <p:nvSpPr>
          <p:cNvPr id="560" name="Google Shape;560;p97"/>
          <p:cNvSpPr txBox="1">
            <a:spLocks noGrp="1"/>
          </p:cNvSpPr>
          <p:nvPr>
            <p:ph type="body" sz="half" idx="1"/>
          </p:nvPr>
        </p:nvSpPr>
        <p:spPr>
          <a:xfrm>
            <a:off x="13208000" y="548640"/>
            <a:ext cx="10160000" cy="12151360"/>
          </a:xfrm>
          <a:prstGeom prst="rect">
            <a:avLst/>
          </a:prstGeom>
        </p:spPr>
        <p:txBody>
          <a:bodyPr spcFirstLastPara="1" wrap="square" lIns="50800" tIns="50800" rIns="50800" bIns="50800" anchor="ctr" anchorCtr="0">
            <a:noAutofit/>
          </a:bodyPr>
          <a:lstStyle/>
          <a:p>
            <a:pPr marL="1075690" indent="-685800" rtl="0">
              <a:lnSpc>
                <a:spcPct val="150000"/>
              </a:lnSpc>
              <a:buClr>
                <a:srgbClr val="24292E"/>
              </a:buClr>
              <a:buSzPts val="1300"/>
              <a:buFont typeface="Arial"/>
              <a:buChar char="•"/>
            </a:pPr>
            <a:r>
              <a:rPr lang="en-US" dirty="0">
                <a:solidFill>
                  <a:schemeClr val="bg1"/>
                </a:solidFill>
              </a:rPr>
              <a:t>Protected branches allow you to enforce certain requirements</a:t>
            </a:r>
          </a:p>
          <a:p>
            <a:pPr marL="1075690" indent="-685800" rtl="0">
              <a:lnSpc>
                <a:spcPct val="150000"/>
              </a:lnSpc>
              <a:buClr>
                <a:srgbClr val="24292E"/>
              </a:buClr>
              <a:buSzPts val="1300"/>
              <a:buFont typeface="Arial"/>
              <a:buChar char="•"/>
            </a:pPr>
            <a:r>
              <a:rPr lang="en-US" dirty="0">
                <a:solidFill>
                  <a:schemeClr val="bg1"/>
                </a:solidFill>
              </a:rPr>
              <a:t>Tests passing (including code scanning)</a:t>
            </a:r>
          </a:p>
          <a:p>
            <a:pPr marL="1075690" indent="-685800" rtl="0">
              <a:lnSpc>
                <a:spcPct val="150000"/>
              </a:lnSpc>
              <a:buClr>
                <a:srgbClr val="24292E"/>
              </a:buClr>
              <a:buSzPts val="1300"/>
              <a:buFont typeface="Arial"/>
              <a:buChar char="•"/>
            </a:pPr>
            <a:r>
              <a:rPr lang="en-US" dirty="0">
                <a:solidFill>
                  <a:schemeClr val="bg1"/>
                </a:solidFill>
              </a:rPr>
              <a:t>Approvals</a:t>
            </a:r>
            <a:endParaRPr dirty="0">
              <a:solidFill>
                <a:schemeClr val="bg1"/>
              </a:solidFill>
            </a:endParaRPr>
          </a:p>
        </p:txBody>
      </p:sp>
    </p:spTree>
    <p:extLst>
      <p:ext uri="{BB962C8B-B14F-4D97-AF65-F5344CB8AC3E}">
        <p14:creationId xmlns:p14="http://schemas.microsoft.com/office/powerpoint/2010/main" val="14148667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28700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dirty="0"/>
              <a:t>Code security</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4753598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08"/>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dirty="0"/>
              <a:t>Code security capabilities</a:t>
            </a:r>
          </a:p>
        </p:txBody>
      </p:sp>
      <p:sp>
        <p:nvSpPr>
          <p:cNvPr id="797" name="Google Shape;797;p108"/>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1219200" indent="-829310" rtl="0">
              <a:lnSpc>
                <a:spcPct val="150000"/>
              </a:lnSpc>
              <a:buClr>
                <a:srgbClr val="24292E"/>
              </a:buClr>
              <a:buSzPts val="1300"/>
              <a:buFontTx/>
              <a:buChar char="●"/>
            </a:pPr>
            <a:r>
              <a:rPr lang="en">
                <a:solidFill>
                  <a:schemeClr val="bg1"/>
                </a:solidFill>
              </a:rPr>
              <a:t>Code scanning with CodeQL</a:t>
            </a:r>
          </a:p>
          <a:p>
            <a:pPr marL="1219200" indent="-829310" rtl="0">
              <a:lnSpc>
                <a:spcPct val="150000"/>
              </a:lnSpc>
              <a:buClr>
                <a:srgbClr val="24292E"/>
              </a:buClr>
              <a:buSzPts val="1300"/>
              <a:buFontTx/>
              <a:buChar char="●"/>
            </a:pPr>
            <a:r>
              <a:rPr lang="en">
                <a:solidFill>
                  <a:schemeClr val="bg1"/>
                </a:solidFill>
              </a:rPr>
              <a:t>Secret scanning</a:t>
            </a:r>
            <a:endParaRPr>
              <a:solidFill>
                <a:schemeClr val="bg1"/>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105"/>
          <p:cNvSpPr txBox="1">
            <a:spLocks noGrp="1"/>
          </p:cNvSpPr>
          <p:nvPr>
            <p:ph type="title" idx="4294967295"/>
          </p:nvPr>
        </p:nvSpPr>
        <p:spPr>
          <a:xfrm>
            <a:off x="0" y="403704"/>
            <a:ext cx="24367279" cy="1779587"/>
          </a:xfrm>
          <a:prstGeom prst="rect">
            <a:avLst/>
          </a:prstGeom>
        </p:spPr>
        <p:txBody>
          <a:bodyPr spcFirstLastPara="1" wrap="square" lIns="38133" tIns="38133" rIns="38133" bIns="38133" anchor="ctr" anchorCtr="0">
            <a:noAutofit/>
          </a:bodyPr>
          <a:lstStyle/>
          <a:p>
            <a:pPr algn="ctr"/>
            <a:r>
              <a:rPr lang="en" sz="9600">
                <a:solidFill>
                  <a:schemeClr val="bg1"/>
                </a:solidFill>
              </a:rPr>
              <a:t>Code scanning</a:t>
            </a:r>
            <a:endParaRPr lang="en-US" sz="96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BD84684D-D4B1-44A1-BAFB-079114395DD7}"/>
              </a:ext>
            </a:extLst>
          </p:cNvPr>
          <p:cNvPicPr>
            <a:picLocks noChangeAspect="1"/>
          </p:cNvPicPr>
          <p:nvPr/>
        </p:nvPicPr>
        <p:blipFill>
          <a:blip r:embed="rId3"/>
          <a:stretch>
            <a:fillRect/>
          </a:stretch>
        </p:blipFill>
        <p:spPr>
          <a:xfrm>
            <a:off x="12838897" y="3515807"/>
            <a:ext cx="9970978" cy="7163007"/>
          </a:xfrm>
          <a:prstGeom prst="rect">
            <a:avLst/>
          </a:prstGeom>
          <a:ln>
            <a:noFill/>
          </a:ln>
          <a:effectLst>
            <a:outerShdw blurRad="292100" dist="139700" dir="2700000" algn="tl" rotWithShape="0">
              <a:srgbClr val="333333">
                <a:alpha val="65000"/>
              </a:srgbClr>
            </a:outerShdw>
          </a:effectLst>
        </p:spPr>
      </p:pic>
      <p:sp>
        <p:nvSpPr>
          <p:cNvPr id="4" name="Google Shape;636;p105">
            <a:extLst>
              <a:ext uri="{FF2B5EF4-FFF2-40B4-BE49-F238E27FC236}">
                <a16:creationId xmlns:a16="http://schemas.microsoft.com/office/drawing/2014/main" id="{67378C47-EB93-40B3-8167-102EA1F64FE3}"/>
              </a:ext>
            </a:extLst>
          </p:cNvPr>
          <p:cNvSpPr txBox="1">
            <a:spLocks/>
          </p:cNvSpPr>
          <p:nvPr/>
        </p:nvSpPr>
        <p:spPr>
          <a:xfrm>
            <a:off x="1064759" y="2887587"/>
            <a:ext cx="10505056" cy="96958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38133" tIns="38133" rIns="38133" bIns="38133" anchor="ctr" anchorCtr="0">
            <a:noAutofit/>
          </a:bodyPr>
          <a:lstStyle>
            <a:lvl1pPr marL="0" marR="0" indent="0" algn="l" defTabSz="825500" eaLnBrk="1" latinLnBrk="0" hangingPunct="1">
              <a:lnSpc>
                <a:spcPct val="100000"/>
              </a:lnSpc>
              <a:spcBef>
                <a:spcPts val="0"/>
              </a:spcBef>
              <a:spcAft>
                <a:spcPts val="0"/>
              </a:spcAft>
              <a:buClrTx/>
              <a:buSzTx/>
              <a:buFontTx/>
              <a:buNone/>
              <a:tabLst/>
              <a:defRPr sz="6400" b="1" i="0" u="none" strike="noStrike" cap="none" spc="0" baseline="0">
                <a:ln>
                  <a:noFill/>
                </a:ln>
                <a:solidFill>
                  <a:schemeClr val="accent1">
                    <a:hueOff val="-187192"/>
                    <a:satOff val="-84019"/>
                    <a:lumOff val="-26385"/>
                  </a:schemeClr>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marL="685800" indent="-685800">
              <a:lnSpc>
                <a:spcPct val="150000"/>
              </a:lnSpc>
              <a:buFont typeface="Arial"/>
              <a:buChar char="•"/>
            </a:pPr>
            <a:endParaRPr lang="en" sz="5400" b="0" dirty="0"/>
          </a:p>
          <a:p>
            <a:pPr marL="685800" indent="-685800">
              <a:lnSpc>
                <a:spcPct val="150000"/>
              </a:lnSpc>
              <a:buFont typeface="Arial"/>
              <a:buChar char="•"/>
            </a:pPr>
            <a:r>
              <a:rPr lang="en" sz="5400" b="0" dirty="0"/>
              <a:t>Scan code upon committing it to the branch</a:t>
            </a:r>
            <a:endParaRPr lang="en-US" sz="5400" dirty="0"/>
          </a:p>
          <a:p>
            <a:pPr marL="685800" indent="-685800">
              <a:lnSpc>
                <a:spcPct val="150000"/>
              </a:lnSpc>
              <a:buFont typeface="Arial"/>
              <a:buChar char="•"/>
            </a:pPr>
            <a:r>
              <a:rPr lang="en" sz="5400" b="0" dirty="0"/>
              <a:t>Actionable security reviews</a:t>
            </a:r>
          </a:p>
          <a:p>
            <a:pPr marL="685800" indent="-685800">
              <a:lnSpc>
                <a:spcPct val="150000"/>
              </a:lnSpc>
              <a:buFont typeface="Arial"/>
              <a:buChar char="•"/>
            </a:pPr>
            <a:r>
              <a:rPr lang="en" sz="5400" b="0" dirty="0"/>
              <a:t>In pull requests with other tests</a:t>
            </a:r>
          </a:p>
          <a:p>
            <a:pPr marL="685800" indent="-685800">
              <a:lnSpc>
                <a:spcPct val="150000"/>
              </a:lnSpc>
              <a:buFont typeface="Arial"/>
              <a:buChar char="•"/>
            </a:pPr>
            <a:endParaRPr lang="en" sz="5400" b="0"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105"/>
          <p:cNvSpPr txBox="1">
            <a:spLocks noGrp="1"/>
          </p:cNvSpPr>
          <p:nvPr>
            <p:ph type="title" idx="4294967295"/>
          </p:nvPr>
        </p:nvSpPr>
        <p:spPr>
          <a:xfrm>
            <a:off x="0" y="412157"/>
            <a:ext cx="24413237" cy="1779588"/>
          </a:xfrm>
          <a:prstGeom prst="rect">
            <a:avLst/>
          </a:prstGeom>
        </p:spPr>
        <p:txBody>
          <a:bodyPr spcFirstLastPara="1" wrap="square" lIns="38133" tIns="38133" rIns="38133" bIns="38133" anchor="ctr" anchorCtr="0">
            <a:noAutofit/>
          </a:bodyPr>
          <a:lstStyle/>
          <a:p>
            <a:pPr algn="ctr"/>
            <a:r>
              <a:rPr lang="en" sz="9600">
                <a:solidFill>
                  <a:schemeClr val="bg1"/>
                </a:solidFill>
              </a:rPr>
              <a:t>Secret scanning for private repositories</a:t>
            </a:r>
            <a:endParaRPr lang="en-US" sz="9600">
              <a:solidFill>
                <a:schemeClr val="bg1"/>
              </a:solidFill>
            </a:endParaRPr>
          </a:p>
        </p:txBody>
      </p:sp>
      <p:sp>
        <p:nvSpPr>
          <p:cNvPr id="2" name="Google Shape;636;p105">
            <a:extLst>
              <a:ext uri="{FF2B5EF4-FFF2-40B4-BE49-F238E27FC236}">
                <a16:creationId xmlns:a16="http://schemas.microsoft.com/office/drawing/2014/main" id="{2D042B98-5E99-4CF4-B4B2-37045FABAC50}"/>
              </a:ext>
            </a:extLst>
          </p:cNvPr>
          <p:cNvSpPr txBox="1">
            <a:spLocks/>
          </p:cNvSpPr>
          <p:nvPr/>
        </p:nvSpPr>
        <p:spPr>
          <a:xfrm>
            <a:off x="873467" y="4024603"/>
            <a:ext cx="11341013" cy="9516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38133" tIns="38133" rIns="38133" bIns="38133" anchor="t" anchorCtr="0">
            <a:noAutofit/>
          </a:bodyPr>
          <a:lstStyle>
            <a:lvl1pPr marL="0" marR="0" indent="0" algn="l" defTabSz="825500" eaLnBrk="1" latinLnBrk="0" hangingPunct="1">
              <a:lnSpc>
                <a:spcPct val="100000"/>
              </a:lnSpc>
              <a:spcBef>
                <a:spcPts val="0"/>
              </a:spcBef>
              <a:spcAft>
                <a:spcPts val="0"/>
              </a:spcAft>
              <a:buClrTx/>
              <a:buSzTx/>
              <a:buFontTx/>
              <a:buNone/>
              <a:tabLst/>
              <a:defRPr sz="6400" b="1" i="0" u="none" strike="noStrike" cap="none" spc="0" baseline="0">
                <a:ln>
                  <a:noFill/>
                </a:ln>
                <a:solidFill>
                  <a:schemeClr val="accent1">
                    <a:hueOff val="-187192"/>
                    <a:satOff val="-84019"/>
                    <a:lumOff val="-26385"/>
                  </a:schemeClr>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marL="685800" indent="-685800">
              <a:lnSpc>
                <a:spcPct val="150000"/>
              </a:lnSpc>
              <a:buFont typeface="Arial"/>
              <a:buChar char="•"/>
            </a:pPr>
            <a:r>
              <a:rPr lang="en" sz="5600" b="0"/>
              <a:t>Keep secrets out of your code</a:t>
            </a:r>
            <a:endParaRPr lang="en-US"/>
          </a:p>
          <a:p>
            <a:pPr marL="685800" indent="-685800">
              <a:lnSpc>
                <a:spcPct val="150000"/>
              </a:lnSpc>
              <a:buFont typeface="Arial"/>
              <a:buChar char="•"/>
            </a:pPr>
            <a:r>
              <a:rPr lang="en" sz="5600" b="0"/>
              <a:t>GitHub notifies you of secrets issued by 30+ secret providers</a:t>
            </a:r>
          </a:p>
        </p:txBody>
      </p:sp>
      <p:pic>
        <p:nvPicPr>
          <p:cNvPr id="4" name="Picture 4" descr="Graphical user interface, text, application&#10;&#10;Description automatically generated">
            <a:extLst>
              <a:ext uri="{FF2B5EF4-FFF2-40B4-BE49-F238E27FC236}">
                <a16:creationId xmlns:a16="http://schemas.microsoft.com/office/drawing/2014/main" id="{FF957E61-19B8-476F-B371-4036B995EE86}"/>
              </a:ext>
            </a:extLst>
          </p:cNvPr>
          <p:cNvPicPr>
            <a:picLocks noChangeAspect="1"/>
          </p:cNvPicPr>
          <p:nvPr/>
        </p:nvPicPr>
        <p:blipFill>
          <a:blip r:embed="rId3"/>
          <a:stretch>
            <a:fillRect/>
          </a:stretch>
        </p:blipFill>
        <p:spPr>
          <a:xfrm>
            <a:off x="12422630" y="4188267"/>
            <a:ext cx="11312105" cy="4054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11130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163045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1016000" y="1016000"/>
            <a:ext cx="22352000" cy="1578919"/>
          </a:xfrm>
        </p:spPr>
        <p:txBody>
          <a:bodyPr anchor="ctr">
            <a:normAutofit fontScale="90000"/>
          </a:bodyPr>
          <a:lstStyle/>
          <a:p>
            <a:pPr algn="ctr"/>
            <a:r>
              <a:rPr lang="en-DE" dirty="0"/>
              <a:t>This module will enable you to:</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a:bodyPr>
          <a:lstStyle/>
          <a:p>
            <a:pPr>
              <a:spcAft>
                <a:spcPts val="600"/>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3700130" y="4192772"/>
            <a:ext cx="18458194" cy="6631172"/>
          </a:xfrm>
        </p:spPr>
        <p:txBody>
          <a:bodyPr anchor="t">
            <a:normAutofit/>
          </a:bodyPr>
          <a:lstStyle/>
          <a:p>
            <a:pPr marL="685800" indent="-685800" algn="l">
              <a:buFont typeface="Arial"/>
              <a:buChar char="•"/>
            </a:pPr>
            <a:r>
              <a:rPr lang="en-US" dirty="0"/>
              <a:t>Discuss GitHub security features and policies</a:t>
            </a:r>
            <a:br>
              <a:rPr lang="en-US" dirty="0"/>
            </a:br>
            <a:br>
              <a:rPr lang="en-US" dirty="0"/>
            </a:br>
            <a:r>
              <a:rPr lang="en-US" b="1" dirty="0"/>
              <a:t>Note: </a:t>
            </a:r>
            <a:r>
              <a:rPr lang="en-US" dirty="0"/>
              <a:t>This is a simplified version of the full GitHub Advanced Security bootcamp content</a:t>
            </a:r>
            <a:endParaRPr lang="en-DE" dirty="0"/>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18951941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99"/>
          <p:cNvSpPr txBox="1">
            <a:spLocks noGrp="1"/>
          </p:cNvSpPr>
          <p:nvPr>
            <p:ph type="title"/>
          </p:nvPr>
        </p:nvSpPr>
        <p:spPr>
          <a:xfrm>
            <a:off x="1219200" y="609600"/>
            <a:ext cx="10216800" cy="10632800"/>
          </a:xfrm>
          <a:prstGeom prst="rect">
            <a:avLst/>
          </a:prstGeom>
        </p:spPr>
        <p:txBody>
          <a:bodyPr spcFirstLastPara="1" wrap="square" lIns="50800" tIns="50800" rIns="50800" bIns="50800" anchor="ctr" anchorCtr="0">
            <a:noAutofit/>
          </a:bodyPr>
          <a:lstStyle/>
          <a:p>
            <a:r>
              <a:rPr lang="en" sz="9600"/>
              <a:t>Agenda</a:t>
            </a:r>
            <a:endParaRPr lang="en-US"/>
          </a:p>
        </p:txBody>
      </p:sp>
      <p:sp>
        <p:nvSpPr>
          <p:cNvPr id="364" name="Google Shape;364;p99"/>
          <p:cNvSpPr txBox="1">
            <a:spLocks noGrp="1"/>
          </p:cNvSpPr>
          <p:nvPr>
            <p:ph type="body" idx="1"/>
          </p:nvPr>
        </p:nvSpPr>
        <p:spPr>
          <a:xfrm>
            <a:off x="13411200" y="609600"/>
            <a:ext cx="9972800" cy="12192000"/>
          </a:xfrm>
          <a:prstGeom prst="rect">
            <a:avLst/>
          </a:prstGeom>
        </p:spPr>
        <p:txBody>
          <a:bodyPr spcFirstLastPara="1" wrap="square" lIns="50800" tIns="50800" rIns="50800" bIns="50800" anchor="ctr" anchorCtr="0">
            <a:noAutofit/>
          </a:bodyPr>
          <a:lstStyle/>
          <a:p>
            <a:pPr marL="1219200" indent="-914400">
              <a:lnSpc>
                <a:spcPct val="150000"/>
              </a:lnSpc>
              <a:buSzPts val="1600"/>
            </a:pPr>
            <a:r>
              <a:rPr lang="en" sz="5600" dirty="0">
                <a:ea typeface="+mn-lt"/>
                <a:cs typeface="+mn-lt"/>
              </a:rPr>
              <a:t>Setting the scene</a:t>
            </a:r>
          </a:p>
          <a:p>
            <a:pPr marL="1219200" indent="-914400">
              <a:lnSpc>
                <a:spcPct val="150000"/>
              </a:lnSpc>
              <a:buSzPts val="1600"/>
            </a:pPr>
            <a:r>
              <a:rPr lang="en-US" sz="5600" dirty="0">
                <a:ea typeface="+mn-lt"/>
                <a:cs typeface="+mn-lt"/>
              </a:rPr>
              <a:t>Dependency management</a:t>
            </a:r>
          </a:p>
          <a:p>
            <a:pPr marL="1219200" indent="-914400">
              <a:lnSpc>
                <a:spcPct val="150000"/>
              </a:lnSpc>
              <a:buSzPts val="1600"/>
            </a:pPr>
            <a:r>
              <a:rPr lang="en-US" sz="5600" dirty="0">
                <a:ea typeface="+mn-lt"/>
                <a:cs typeface="+mn-lt"/>
              </a:rPr>
              <a:t>Security policies</a:t>
            </a:r>
          </a:p>
          <a:p>
            <a:pPr marL="1219200" indent="-914400">
              <a:lnSpc>
                <a:spcPct val="150000"/>
              </a:lnSpc>
              <a:buSzPts val="1600"/>
            </a:pPr>
            <a:r>
              <a:rPr lang="en-US" sz="5600" dirty="0">
                <a:ea typeface="+mn-lt"/>
                <a:cs typeface="+mn-lt"/>
              </a:rPr>
              <a:t>Code scanning</a:t>
            </a:r>
          </a:p>
          <a:p>
            <a:pPr marL="1219200" indent="-914400">
              <a:lnSpc>
                <a:spcPct val="150000"/>
              </a:lnSpc>
              <a:buSzPts val="1600"/>
            </a:pPr>
            <a:r>
              <a:rPr lang="en-US" sz="5600" dirty="0">
                <a:ea typeface="+mn-lt"/>
                <a:cs typeface="+mn-lt"/>
              </a:rPr>
              <a:t>Secret scanning</a:t>
            </a:r>
            <a:endParaRPr lang="en" sz="5600" dirty="0"/>
          </a:p>
        </p:txBody>
      </p:sp>
    </p:spTree>
    <p:extLst>
      <p:ext uri="{BB962C8B-B14F-4D97-AF65-F5344CB8AC3E}">
        <p14:creationId xmlns:p14="http://schemas.microsoft.com/office/powerpoint/2010/main" val="681785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dirty="0"/>
              <a:t>Setting the scene</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1956930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A61A20-F51F-734E-93F7-7738F802CEA0}"/>
              </a:ext>
            </a:extLst>
          </p:cNvPr>
          <p:cNvSpPr>
            <a:spLocks noGrp="1"/>
          </p:cNvSpPr>
          <p:nvPr>
            <p:ph type="ftr" sz="quarter" idx="4294967295"/>
          </p:nvPr>
        </p:nvSpPr>
        <p:spPr>
          <a:xfrm>
            <a:off x="22955250" y="12887325"/>
            <a:ext cx="1428750" cy="493713"/>
          </a:xfrm>
        </p:spPr>
        <p:txBody>
          <a:bodyPr/>
          <a:lstStyle/>
          <a:p>
            <a:r>
              <a:rPr lang="en-US"/>
              <a:t>GitHub</a:t>
            </a:r>
          </a:p>
        </p:txBody>
      </p:sp>
      <p:pic>
        <p:nvPicPr>
          <p:cNvPr id="6" name="Picture 5">
            <a:extLst>
              <a:ext uri="{FF2B5EF4-FFF2-40B4-BE49-F238E27FC236}">
                <a16:creationId xmlns:a16="http://schemas.microsoft.com/office/drawing/2014/main" id="{846803E7-2DD1-3C40-8184-09C3146A0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936750"/>
            <a:ext cx="19507200" cy="9842500"/>
          </a:xfrm>
          <a:prstGeom prst="rect">
            <a:avLst/>
          </a:prstGeom>
        </p:spPr>
      </p:pic>
    </p:spTree>
    <p:extLst>
      <p:ext uri="{BB962C8B-B14F-4D97-AF65-F5344CB8AC3E}">
        <p14:creationId xmlns:p14="http://schemas.microsoft.com/office/powerpoint/2010/main" val="28626189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A61A20-F51F-734E-93F7-7738F802CEA0}"/>
              </a:ext>
            </a:extLst>
          </p:cNvPr>
          <p:cNvSpPr>
            <a:spLocks noGrp="1"/>
          </p:cNvSpPr>
          <p:nvPr>
            <p:ph type="ftr" sz="quarter" idx="4294967295"/>
          </p:nvPr>
        </p:nvSpPr>
        <p:spPr>
          <a:xfrm>
            <a:off x="22955250" y="12887325"/>
            <a:ext cx="1428750" cy="493713"/>
          </a:xfrm>
        </p:spPr>
        <p:txBody>
          <a:bodyPr/>
          <a:lstStyle/>
          <a:p>
            <a:r>
              <a:rPr lang="en-US"/>
              <a:t>GitHub</a:t>
            </a:r>
          </a:p>
        </p:txBody>
      </p:sp>
      <p:pic>
        <p:nvPicPr>
          <p:cNvPr id="4" name="Picture 3" descr="Diagram&#10;&#10;Description automatically generated">
            <a:extLst>
              <a:ext uri="{FF2B5EF4-FFF2-40B4-BE49-F238E27FC236}">
                <a16:creationId xmlns:a16="http://schemas.microsoft.com/office/drawing/2014/main" id="{D4426886-C6E2-1B47-8975-E00709AAE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2501900"/>
            <a:ext cx="17627600" cy="8712200"/>
          </a:xfrm>
          <a:prstGeom prst="rect">
            <a:avLst/>
          </a:prstGeom>
        </p:spPr>
      </p:pic>
    </p:spTree>
    <p:extLst>
      <p:ext uri="{BB962C8B-B14F-4D97-AF65-F5344CB8AC3E}">
        <p14:creationId xmlns:p14="http://schemas.microsoft.com/office/powerpoint/2010/main" val="303521375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A61A20-F51F-734E-93F7-7738F802CEA0}"/>
              </a:ext>
            </a:extLst>
          </p:cNvPr>
          <p:cNvSpPr>
            <a:spLocks noGrp="1"/>
          </p:cNvSpPr>
          <p:nvPr>
            <p:ph type="ftr" sz="quarter" idx="4294967295"/>
          </p:nvPr>
        </p:nvSpPr>
        <p:spPr>
          <a:xfrm>
            <a:off x="22955250" y="12887325"/>
            <a:ext cx="1428750" cy="493713"/>
          </a:xfrm>
        </p:spPr>
        <p:txBody>
          <a:bodyPr/>
          <a:lstStyle/>
          <a:p>
            <a:r>
              <a:rPr lang="en-US"/>
              <a:t>GitHub</a:t>
            </a:r>
          </a:p>
        </p:txBody>
      </p:sp>
      <p:pic>
        <p:nvPicPr>
          <p:cNvPr id="4" name="Picture 3" descr="Diagram&#10;&#10;Description automatically generated">
            <a:extLst>
              <a:ext uri="{FF2B5EF4-FFF2-40B4-BE49-F238E27FC236}">
                <a16:creationId xmlns:a16="http://schemas.microsoft.com/office/drawing/2014/main" id="{40B8D847-55C6-D14B-B26D-A6DEAD84F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800" y="2501900"/>
            <a:ext cx="17170400" cy="8712200"/>
          </a:xfrm>
          <a:prstGeom prst="rect">
            <a:avLst/>
          </a:prstGeom>
        </p:spPr>
      </p:pic>
    </p:spTree>
    <p:extLst>
      <p:ext uri="{BB962C8B-B14F-4D97-AF65-F5344CB8AC3E}">
        <p14:creationId xmlns:p14="http://schemas.microsoft.com/office/powerpoint/2010/main" val="34340214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F39312-7E19-D543-B548-84E43779D195}"/>
              </a:ext>
            </a:extLst>
          </p:cNvPr>
          <p:cNvSpPr>
            <a:spLocks noGrp="1"/>
          </p:cNvSpPr>
          <p:nvPr>
            <p:ph type="title"/>
          </p:nvPr>
        </p:nvSpPr>
        <p:spPr/>
        <p:txBody>
          <a:bodyPr/>
          <a:lstStyle/>
          <a:p>
            <a:r>
              <a:rPr lang="en-DE" dirty="0"/>
              <a:t>GitHub Advanced Security:</a:t>
            </a:r>
            <a:br>
              <a:rPr lang="en-DE" dirty="0"/>
            </a:br>
            <a:r>
              <a:rPr lang="en-DE" sz="6000" dirty="0"/>
              <a:t>A suite of security tools that enable developers to identify security vulnerabilities in their codebases</a:t>
            </a:r>
            <a:endParaRPr lang="en-DE" dirty="0"/>
          </a:p>
        </p:txBody>
      </p:sp>
      <p:sp>
        <p:nvSpPr>
          <p:cNvPr id="3" name="Footer Placeholder 2">
            <a:extLst>
              <a:ext uri="{FF2B5EF4-FFF2-40B4-BE49-F238E27FC236}">
                <a16:creationId xmlns:a16="http://schemas.microsoft.com/office/drawing/2014/main" id="{9C515062-7138-DB4A-9E6E-CA020CC49536}"/>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4148164989"/>
      </p:ext>
    </p:extLst>
  </p:cSld>
  <p:clrMapOvr>
    <a:masterClrMapping/>
  </p:clrMapOvr>
  <p:transition spd="med"/>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EA1C71-15F6-4A41-998D-833875B2D4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12E28B-041A-48D7-92AA-AA903C7E9291}">
  <ds:schemaRefs>
    <ds:schemaRef ds:uri="6f94a201-f5c1-4fba-bc67-da621c7eb830"/>
    <ds:schemaRef ds:uri="e49e5783-6ed0-4c95-998b-fda6fc3232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D4379DD-D3F0-4BCA-9D0F-2133750B63B6}">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20</TotalTime>
  <Words>1957</Words>
  <Application>Microsoft Macintosh PowerPoint</Application>
  <PresentationFormat>Custom</PresentationFormat>
  <Paragraphs>224</Paragraphs>
  <Slides>27</Slides>
  <Notes>25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Apple Color Emoji</vt:lpstr>
      <vt:lpstr>Arial</vt:lpstr>
      <vt:lpstr>Calibri</vt:lpstr>
      <vt:lpstr>Consolas</vt:lpstr>
      <vt:lpstr>Gill Sans</vt:lpstr>
      <vt:lpstr>Helvetica Neue</vt:lpstr>
      <vt:lpstr>Helvetica Neue Light</vt:lpstr>
      <vt:lpstr>Helvetica Neue Medium</vt:lpstr>
      <vt:lpstr>Menlo</vt:lpstr>
      <vt:lpstr>Roboto Mono</vt:lpstr>
      <vt:lpstr>SF Mono Bold</vt:lpstr>
      <vt:lpstr>Black</vt:lpstr>
      <vt:lpstr>Presenter notes</vt:lpstr>
      <vt:lpstr>Security on GitHub</vt:lpstr>
      <vt:lpstr>This module will enable you to:</vt:lpstr>
      <vt:lpstr>Agenda</vt:lpstr>
      <vt:lpstr>Setting the scene</vt:lpstr>
      <vt:lpstr>PowerPoint Presentation</vt:lpstr>
      <vt:lpstr>PowerPoint Presentation</vt:lpstr>
      <vt:lpstr>PowerPoint Presentation</vt:lpstr>
      <vt:lpstr>GitHub Advanced Security: A suite of security tools that enable developers to identify security vulnerabilities in their codebases</vt:lpstr>
      <vt:lpstr>GitHub Advanced Security: current capabilities</vt:lpstr>
      <vt:lpstr>PowerPoint Presentation</vt:lpstr>
      <vt:lpstr>Supply chain</vt:lpstr>
      <vt:lpstr>Dependency graph</vt:lpstr>
      <vt:lpstr>Dependabot  features</vt:lpstr>
      <vt:lpstr>Inside an alert</vt:lpstr>
      <vt:lpstr>Security databases inform Dependabot</vt:lpstr>
      <vt:lpstr>Questions</vt:lpstr>
      <vt:lpstr>Security policy and advisories</vt:lpstr>
      <vt:lpstr>SECURITY.md</vt:lpstr>
      <vt:lpstr>Security advisories</vt:lpstr>
      <vt:lpstr>Enforcing policies with protected branches</vt:lpstr>
      <vt:lpstr>Questions</vt:lpstr>
      <vt:lpstr>Code security</vt:lpstr>
      <vt:lpstr>Code security capabilities</vt:lpstr>
      <vt:lpstr>Code scanning</vt:lpstr>
      <vt:lpstr>Secret scanning for private repositories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Overview</dc:title>
  <dc:creator>Briana Swift</dc:creator>
  <cp:lastModifiedBy>Briana Swift</cp:lastModifiedBy>
  <cp:revision>66</cp:revision>
  <dcterms:created xsi:type="dcterms:W3CDTF">2021-02-16T12:10:51Z</dcterms:created>
  <dcterms:modified xsi:type="dcterms:W3CDTF">2021-05-31T09:15:22Z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